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3"/>
  </p:notesMasterIdLst>
  <p:sldIdLst>
    <p:sldId id="256" r:id="rId2"/>
    <p:sldId id="313" r:id="rId3"/>
    <p:sldId id="320" r:id="rId4"/>
    <p:sldId id="257" r:id="rId5"/>
    <p:sldId id="314" r:id="rId6"/>
    <p:sldId id="315" r:id="rId7"/>
    <p:sldId id="316" r:id="rId8"/>
    <p:sldId id="317" r:id="rId9"/>
    <p:sldId id="318" r:id="rId10"/>
    <p:sldId id="319" r:id="rId11"/>
    <p:sldId id="325" r:id="rId12"/>
    <p:sldId id="321" r:id="rId13"/>
    <p:sldId id="322" r:id="rId14"/>
    <p:sldId id="323" r:id="rId15"/>
    <p:sldId id="324" r:id="rId16"/>
    <p:sldId id="327" r:id="rId17"/>
    <p:sldId id="326" r:id="rId18"/>
    <p:sldId id="328" r:id="rId19"/>
    <p:sldId id="329" r:id="rId20"/>
    <p:sldId id="330" r:id="rId21"/>
    <p:sldId id="331" r:id="rId22"/>
  </p:sldIdLst>
  <p:sldSz cx="9144000" cy="5143500" type="screen16x9"/>
  <p:notesSz cx="6858000" cy="9144000"/>
  <p:embeddedFontLst>
    <p:embeddedFont>
      <p:font typeface="Roboto" panose="020B0604020202020204" charset="0"/>
      <p:regular r:id="rId24"/>
      <p:bold r:id="rId25"/>
      <p:italic r:id="rId26"/>
      <p:boldItalic r:id="rId27"/>
    </p:embeddedFont>
    <p:embeddedFont>
      <p:font typeface="Oswald" panose="020B0604020202020204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D415505-DBB8-4BEA-948E-C220AC7865CA}">
  <a:tblStyle styleId="{AD415505-DBB8-4BEA-948E-C220AC7865C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65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29515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0677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668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903413"/>
            <a:ext cx="4079700" cy="26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00588"/>
            <a:ext cx="2350500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20000" y="1104850"/>
            <a:ext cx="7890600" cy="31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Livvic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24" name="Google Shape;24;p4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5" name="Google Shape;25;p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4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31" name="Google Shape;31;p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"/>
          <p:cNvSpPr txBox="1">
            <a:spLocks noGrp="1"/>
          </p:cNvSpPr>
          <p:nvPr>
            <p:ph type="title"/>
          </p:nvPr>
        </p:nvSpPr>
        <p:spPr>
          <a:xfrm>
            <a:off x="1052800" y="1689450"/>
            <a:ext cx="26172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subTitle" idx="1"/>
          </p:nvPr>
        </p:nvSpPr>
        <p:spPr>
          <a:xfrm>
            <a:off x="1638300" y="2658650"/>
            <a:ext cx="2031600" cy="6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body" idx="2"/>
          </p:nvPr>
        </p:nvSpPr>
        <p:spPr>
          <a:xfrm>
            <a:off x="4001475" y="1440000"/>
            <a:ext cx="4422600" cy="22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03" name="Google Shape;103;p9"/>
          <p:cNvGrpSpPr/>
          <p:nvPr/>
        </p:nvGrpSpPr>
        <p:grpSpPr>
          <a:xfrm>
            <a:off x="720000" y="1013625"/>
            <a:ext cx="95400" cy="3116250"/>
            <a:chOff x="4524300" y="1013625"/>
            <a:chExt cx="95400" cy="3116250"/>
          </a:xfrm>
        </p:grpSpPr>
        <p:sp>
          <p:nvSpPr>
            <p:cNvPr id="104" name="Google Shape;104;p9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1"/>
          <p:cNvSpPr txBox="1">
            <a:spLocks noGrp="1"/>
          </p:cNvSpPr>
          <p:nvPr>
            <p:ph type="title" hasCustomPrompt="1"/>
          </p:nvPr>
        </p:nvSpPr>
        <p:spPr>
          <a:xfrm>
            <a:off x="1903250" y="1834838"/>
            <a:ext cx="5337600" cy="11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4" name="Google Shape;114;p11"/>
          <p:cNvSpPr txBox="1">
            <a:spLocks noGrp="1"/>
          </p:cNvSpPr>
          <p:nvPr>
            <p:ph type="body" idx="1"/>
          </p:nvPr>
        </p:nvSpPr>
        <p:spPr>
          <a:xfrm>
            <a:off x="2524200" y="2955575"/>
            <a:ext cx="40956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15" name="Google Shape;115;p11"/>
          <p:cNvGrpSpPr/>
          <p:nvPr/>
        </p:nvGrpSpPr>
        <p:grpSpPr>
          <a:xfrm flipH="1">
            <a:off x="6720423" y="3784091"/>
            <a:ext cx="2423582" cy="1357541"/>
            <a:chOff x="-77" y="3784091"/>
            <a:chExt cx="2423582" cy="1357541"/>
          </a:xfrm>
        </p:grpSpPr>
        <p:sp>
          <p:nvSpPr>
            <p:cNvPr id="116" name="Google Shape;116;p1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121;p11"/>
          <p:cNvGrpSpPr/>
          <p:nvPr/>
        </p:nvGrpSpPr>
        <p:grpSpPr>
          <a:xfrm rot="10800000" flipH="1">
            <a:off x="-77" y="-9"/>
            <a:ext cx="2423582" cy="1357541"/>
            <a:chOff x="-77" y="3784091"/>
            <a:chExt cx="2423582" cy="1357541"/>
          </a:xfrm>
        </p:grpSpPr>
        <p:sp>
          <p:nvSpPr>
            <p:cNvPr id="122" name="Google Shape;122;p1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23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68" name="Google Shape;468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23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474" name="Google Shape;474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23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480" name="Google Shape;480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5" name="Google Shape;485;p23"/>
          <p:cNvGrpSpPr/>
          <p:nvPr/>
        </p:nvGrpSpPr>
        <p:grpSpPr>
          <a:xfrm rot="10800000" flipH="1">
            <a:off x="0" y="846"/>
            <a:ext cx="1022509" cy="572747"/>
            <a:chOff x="-77" y="3784091"/>
            <a:chExt cx="2423582" cy="1357541"/>
          </a:xfrm>
        </p:grpSpPr>
        <p:sp>
          <p:nvSpPr>
            <p:cNvPr id="486" name="Google Shape;486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oogle Shape;492;p24"/>
          <p:cNvGrpSpPr/>
          <p:nvPr/>
        </p:nvGrpSpPr>
        <p:grpSpPr>
          <a:xfrm rot="5400000" flipH="1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493" name="Google Shape;493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24"/>
          <p:cNvGrpSpPr/>
          <p:nvPr/>
        </p:nvGrpSpPr>
        <p:grpSpPr>
          <a:xfrm rot="-5400000" flipH="1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499" name="Google Shape;499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7" r:id="rId4"/>
    <p:sldLayoutId id="2147483658" r:id="rId5"/>
    <p:sldLayoutId id="2147483669" r:id="rId6"/>
    <p:sldLayoutId id="2147483670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7"/>
          <p:cNvSpPr txBox="1">
            <a:spLocks noGrp="1"/>
          </p:cNvSpPr>
          <p:nvPr>
            <p:ph type="ctrTitle"/>
          </p:nvPr>
        </p:nvSpPr>
        <p:spPr>
          <a:xfrm>
            <a:off x="720000" y="903413"/>
            <a:ext cx="4079700" cy="26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08. Implementación de un Sitio en Wordpress</a:t>
            </a:r>
            <a:endParaRPr dirty="0"/>
          </a:p>
        </p:txBody>
      </p:sp>
      <p:sp>
        <p:nvSpPr>
          <p:cNvPr id="514" name="Google Shape;514;p27"/>
          <p:cNvSpPr/>
          <p:nvPr/>
        </p:nvSpPr>
        <p:spPr>
          <a:xfrm>
            <a:off x="5827391" y="2727835"/>
            <a:ext cx="2584558" cy="1618980"/>
          </a:xfrm>
          <a:custGeom>
            <a:avLst/>
            <a:gdLst/>
            <a:ahLst/>
            <a:cxnLst/>
            <a:rect l="l" t="t" r="r" b="b"/>
            <a:pathLst>
              <a:path w="98572" h="61746" extrusionOk="0">
                <a:moveTo>
                  <a:pt x="5705" y="1"/>
                </a:moveTo>
                <a:cubicBezTo>
                  <a:pt x="2569" y="1"/>
                  <a:pt x="1" y="2536"/>
                  <a:pt x="1" y="5672"/>
                </a:cubicBezTo>
                <a:lnTo>
                  <a:pt x="1" y="56074"/>
                </a:lnTo>
                <a:cubicBezTo>
                  <a:pt x="1" y="59210"/>
                  <a:pt x="2569" y="61745"/>
                  <a:pt x="5705" y="61745"/>
                </a:cubicBezTo>
                <a:lnTo>
                  <a:pt x="92867" y="61745"/>
                </a:lnTo>
                <a:cubicBezTo>
                  <a:pt x="96003" y="61745"/>
                  <a:pt x="98571" y="59210"/>
                  <a:pt x="98571" y="56074"/>
                </a:cubicBezTo>
                <a:lnTo>
                  <a:pt x="98571" y="5672"/>
                </a:lnTo>
                <a:cubicBezTo>
                  <a:pt x="98571" y="2536"/>
                  <a:pt x="96003" y="1"/>
                  <a:pt x="92867" y="1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7"/>
          <p:cNvSpPr/>
          <p:nvPr/>
        </p:nvSpPr>
        <p:spPr>
          <a:xfrm>
            <a:off x="6036442" y="2901883"/>
            <a:ext cx="2166454" cy="938519"/>
          </a:xfrm>
          <a:custGeom>
            <a:avLst/>
            <a:gdLst/>
            <a:ahLst/>
            <a:cxnLst/>
            <a:rect l="l" t="t" r="r" b="b"/>
            <a:pathLst>
              <a:path w="82626" h="35794" extrusionOk="0">
                <a:moveTo>
                  <a:pt x="2002" y="1"/>
                </a:moveTo>
                <a:cubicBezTo>
                  <a:pt x="901" y="1"/>
                  <a:pt x="0" y="868"/>
                  <a:pt x="0" y="2002"/>
                </a:cubicBezTo>
                <a:lnTo>
                  <a:pt x="0" y="33792"/>
                </a:lnTo>
                <a:cubicBezTo>
                  <a:pt x="0" y="34893"/>
                  <a:pt x="901" y="35793"/>
                  <a:pt x="2002" y="35793"/>
                </a:cubicBezTo>
                <a:lnTo>
                  <a:pt x="80624" y="35793"/>
                </a:lnTo>
                <a:cubicBezTo>
                  <a:pt x="81725" y="35793"/>
                  <a:pt x="82626" y="34893"/>
                  <a:pt x="82626" y="33792"/>
                </a:cubicBezTo>
                <a:lnTo>
                  <a:pt x="82626" y="2002"/>
                </a:lnTo>
                <a:cubicBezTo>
                  <a:pt x="82626" y="868"/>
                  <a:pt x="81725" y="1"/>
                  <a:pt x="80624" y="1"/>
                </a:cubicBezTo>
                <a:close/>
              </a:path>
            </a:pathLst>
          </a:custGeom>
          <a:solidFill>
            <a:srgbClr val="BEC0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7"/>
          <p:cNvSpPr/>
          <p:nvPr/>
        </p:nvSpPr>
        <p:spPr>
          <a:xfrm>
            <a:off x="6804345" y="3515875"/>
            <a:ext cx="125987" cy="13162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8"/>
                  <a:pt x="4804" y="501"/>
                </a:cubicBezTo>
                <a:lnTo>
                  <a:pt x="4804" y="401"/>
                </a:lnTo>
                <a:cubicBezTo>
                  <a:pt x="4804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7"/>
          <p:cNvSpPr/>
          <p:nvPr/>
        </p:nvSpPr>
        <p:spPr>
          <a:xfrm>
            <a:off x="6804345" y="3204513"/>
            <a:ext cx="125987" cy="13136"/>
          </a:xfrm>
          <a:custGeom>
            <a:avLst/>
            <a:gdLst/>
            <a:ahLst/>
            <a:cxnLst/>
            <a:rect l="l" t="t" r="r" b="b"/>
            <a:pathLst>
              <a:path w="4805" h="501" extrusionOk="0">
                <a:moveTo>
                  <a:pt x="401" y="1"/>
                </a:moveTo>
                <a:cubicBezTo>
                  <a:pt x="168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501"/>
                </a:cubicBezTo>
                <a:lnTo>
                  <a:pt x="4804" y="401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7"/>
          <p:cNvSpPr/>
          <p:nvPr/>
        </p:nvSpPr>
        <p:spPr>
          <a:xfrm>
            <a:off x="6804345" y="3061064"/>
            <a:ext cx="125987" cy="13162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5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7"/>
          <p:cNvSpPr/>
          <p:nvPr/>
        </p:nvSpPr>
        <p:spPr>
          <a:xfrm>
            <a:off x="6804345" y="3360207"/>
            <a:ext cx="125987" cy="12271"/>
          </a:xfrm>
          <a:custGeom>
            <a:avLst/>
            <a:gdLst/>
            <a:ahLst/>
            <a:cxnLst/>
            <a:rect l="l" t="t" r="r" b="b"/>
            <a:pathLst>
              <a:path w="4805" h="468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467"/>
                </a:cubicBezTo>
                <a:lnTo>
                  <a:pt x="4804" y="400"/>
                </a:lnTo>
                <a:cubicBezTo>
                  <a:pt x="4804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7"/>
          <p:cNvSpPr/>
          <p:nvPr/>
        </p:nvSpPr>
        <p:spPr>
          <a:xfrm>
            <a:off x="6288337" y="3360207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7"/>
          <p:cNvSpPr/>
          <p:nvPr/>
        </p:nvSpPr>
        <p:spPr>
          <a:xfrm>
            <a:off x="6804345" y="2967485"/>
            <a:ext cx="125987" cy="13162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4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7"/>
          <p:cNvSpPr/>
          <p:nvPr/>
        </p:nvSpPr>
        <p:spPr>
          <a:xfrm>
            <a:off x="6288337" y="3061064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7"/>
          <p:cNvSpPr/>
          <p:nvPr/>
        </p:nvSpPr>
        <p:spPr>
          <a:xfrm>
            <a:off x="6116020" y="3204513"/>
            <a:ext cx="299144" cy="13136"/>
          </a:xfrm>
          <a:custGeom>
            <a:avLst/>
            <a:gdLst/>
            <a:ahLst/>
            <a:cxnLst/>
            <a:rect l="l" t="t" r="r" b="b"/>
            <a:pathLst>
              <a:path w="11409" h="501" extrusionOk="0">
                <a:moveTo>
                  <a:pt x="434" y="1"/>
                </a:moveTo>
                <a:cubicBezTo>
                  <a:pt x="201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10975" y="67"/>
                </a:lnTo>
                <a:cubicBezTo>
                  <a:pt x="11209" y="67"/>
                  <a:pt x="11409" y="267"/>
                  <a:pt x="11409" y="501"/>
                </a:cubicBezTo>
                <a:lnTo>
                  <a:pt x="11409" y="401"/>
                </a:lnTo>
                <a:cubicBezTo>
                  <a:pt x="11409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7"/>
          <p:cNvSpPr/>
          <p:nvPr/>
        </p:nvSpPr>
        <p:spPr>
          <a:xfrm>
            <a:off x="6288337" y="3671568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7"/>
          <p:cNvSpPr/>
          <p:nvPr/>
        </p:nvSpPr>
        <p:spPr>
          <a:xfrm>
            <a:off x="6288337" y="351587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7"/>
          <p:cNvSpPr/>
          <p:nvPr/>
        </p:nvSpPr>
        <p:spPr>
          <a:xfrm>
            <a:off x="6288337" y="296748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7"/>
          <p:cNvSpPr/>
          <p:nvPr/>
        </p:nvSpPr>
        <p:spPr>
          <a:xfrm>
            <a:off x="7147196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7"/>
          <p:cNvSpPr/>
          <p:nvPr/>
        </p:nvSpPr>
        <p:spPr>
          <a:xfrm>
            <a:off x="7147196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7"/>
          <p:cNvSpPr/>
          <p:nvPr/>
        </p:nvSpPr>
        <p:spPr>
          <a:xfrm>
            <a:off x="7147196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7"/>
          <p:cNvSpPr/>
          <p:nvPr/>
        </p:nvSpPr>
        <p:spPr>
          <a:xfrm>
            <a:off x="6975771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7"/>
          <p:cNvSpPr/>
          <p:nvPr/>
        </p:nvSpPr>
        <p:spPr>
          <a:xfrm>
            <a:off x="6975771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7"/>
          <p:cNvSpPr/>
          <p:nvPr/>
        </p:nvSpPr>
        <p:spPr>
          <a:xfrm>
            <a:off x="6975771" y="3360207"/>
            <a:ext cx="126852" cy="1227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7"/>
          <p:cNvSpPr/>
          <p:nvPr/>
        </p:nvSpPr>
        <p:spPr>
          <a:xfrm>
            <a:off x="7147196" y="3360207"/>
            <a:ext cx="126852" cy="1227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7"/>
          <p:cNvSpPr/>
          <p:nvPr/>
        </p:nvSpPr>
        <p:spPr>
          <a:xfrm>
            <a:off x="6975771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7"/>
          <p:cNvSpPr/>
          <p:nvPr/>
        </p:nvSpPr>
        <p:spPr>
          <a:xfrm>
            <a:off x="6975771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7"/>
          <p:cNvSpPr/>
          <p:nvPr/>
        </p:nvSpPr>
        <p:spPr>
          <a:xfrm>
            <a:off x="7147196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34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7"/>
          <p:cNvSpPr/>
          <p:nvPr/>
        </p:nvSpPr>
        <p:spPr>
          <a:xfrm>
            <a:off x="6804345" y="3671568"/>
            <a:ext cx="814315" cy="13136"/>
          </a:xfrm>
          <a:custGeom>
            <a:avLst/>
            <a:gdLst/>
            <a:ahLst/>
            <a:cxnLst/>
            <a:rect l="l" t="t" r="r" b="b"/>
            <a:pathLst>
              <a:path w="31057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30623" y="67"/>
                </a:lnTo>
                <a:cubicBezTo>
                  <a:pt x="30856" y="67"/>
                  <a:pt x="31056" y="267"/>
                  <a:pt x="31056" y="501"/>
                </a:cubicBezTo>
                <a:lnTo>
                  <a:pt x="31056" y="401"/>
                </a:lnTo>
                <a:cubicBezTo>
                  <a:pt x="31056" y="167"/>
                  <a:pt x="30856" y="0"/>
                  <a:pt x="3062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7"/>
          <p:cNvSpPr/>
          <p:nvPr/>
        </p:nvSpPr>
        <p:spPr>
          <a:xfrm>
            <a:off x="6632054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7"/>
          <p:cNvSpPr/>
          <p:nvPr/>
        </p:nvSpPr>
        <p:spPr>
          <a:xfrm>
            <a:off x="6459763" y="296748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7"/>
          <p:cNvSpPr/>
          <p:nvPr/>
        </p:nvSpPr>
        <p:spPr>
          <a:xfrm>
            <a:off x="6632054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7"/>
          <p:cNvSpPr/>
          <p:nvPr/>
        </p:nvSpPr>
        <p:spPr>
          <a:xfrm>
            <a:off x="6459763" y="3671568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7"/>
          <p:cNvSpPr/>
          <p:nvPr/>
        </p:nvSpPr>
        <p:spPr>
          <a:xfrm>
            <a:off x="6459763" y="3061064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7"/>
          <p:cNvSpPr/>
          <p:nvPr/>
        </p:nvSpPr>
        <p:spPr>
          <a:xfrm>
            <a:off x="6459763" y="351587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7"/>
          <p:cNvSpPr/>
          <p:nvPr/>
        </p:nvSpPr>
        <p:spPr>
          <a:xfrm>
            <a:off x="6459763" y="3204513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7"/>
          <p:cNvSpPr/>
          <p:nvPr/>
        </p:nvSpPr>
        <p:spPr>
          <a:xfrm>
            <a:off x="6459763" y="3360207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7"/>
          <p:cNvSpPr/>
          <p:nvPr/>
        </p:nvSpPr>
        <p:spPr>
          <a:xfrm>
            <a:off x="6632054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7"/>
          <p:cNvSpPr/>
          <p:nvPr/>
        </p:nvSpPr>
        <p:spPr>
          <a:xfrm>
            <a:off x="6632054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7"/>
          <p:cNvSpPr/>
          <p:nvPr/>
        </p:nvSpPr>
        <p:spPr>
          <a:xfrm>
            <a:off x="6632054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7"/>
          <p:cNvSpPr/>
          <p:nvPr/>
        </p:nvSpPr>
        <p:spPr>
          <a:xfrm>
            <a:off x="6632054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7"/>
          <p:cNvSpPr/>
          <p:nvPr/>
        </p:nvSpPr>
        <p:spPr>
          <a:xfrm>
            <a:off x="6792100" y="3891973"/>
            <a:ext cx="649889" cy="380478"/>
          </a:xfrm>
          <a:custGeom>
            <a:avLst/>
            <a:gdLst/>
            <a:ahLst/>
            <a:cxnLst/>
            <a:rect l="l" t="t" r="r" b="b"/>
            <a:pathLst>
              <a:path w="24786" h="14511" extrusionOk="0">
                <a:moveTo>
                  <a:pt x="2002" y="0"/>
                </a:moveTo>
                <a:cubicBezTo>
                  <a:pt x="901" y="0"/>
                  <a:pt x="1" y="901"/>
                  <a:pt x="1" y="2002"/>
                </a:cubicBezTo>
                <a:lnTo>
                  <a:pt x="1" y="12509"/>
                </a:lnTo>
                <a:cubicBezTo>
                  <a:pt x="1" y="13610"/>
                  <a:pt x="901" y="14511"/>
                  <a:pt x="2002" y="14511"/>
                </a:cubicBezTo>
                <a:lnTo>
                  <a:pt x="22784" y="14511"/>
                </a:lnTo>
                <a:cubicBezTo>
                  <a:pt x="23884" y="14511"/>
                  <a:pt x="24785" y="13610"/>
                  <a:pt x="24785" y="12509"/>
                </a:cubicBezTo>
                <a:lnTo>
                  <a:pt x="24785" y="2002"/>
                </a:lnTo>
                <a:cubicBezTo>
                  <a:pt x="24785" y="901"/>
                  <a:pt x="23884" y="0"/>
                  <a:pt x="22784" y="0"/>
                </a:cubicBezTo>
                <a:close/>
              </a:path>
            </a:pathLst>
          </a:custGeom>
          <a:solidFill>
            <a:srgbClr val="C1B7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7"/>
          <p:cNvSpPr/>
          <p:nvPr/>
        </p:nvSpPr>
        <p:spPr>
          <a:xfrm>
            <a:off x="6116020" y="2967485"/>
            <a:ext cx="2017786" cy="822181"/>
          </a:xfrm>
          <a:custGeom>
            <a:avLst/>
            <a:gdLst/>
            <a:ahLst/>
            <a:cxnLst/>
            <a:rect l="l" t="t" r="r" b="b"/>
            <a:pathLst>
              <a:path w="76956" h="31357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2369"/>
                </a:lnTo>
                <a:cubicBezTo>
                  <a:pt x="1" y="2603"/>
                  <a:pt x="201" y="2769"/>
                  <a:pt x="434" y="2769"/>
                </a:cubicBezTo>
                <a:lnTo>
                  <a:pt x="4437" y="2769"/>
                </a:lnTo>
                <a:cubicBezTo>
                  <a:pt x="4671" y="2769"/>
                  <a:pt x="4837" y="2603"/>
                  <a:pt x="4837" y="2369"/>
                </a:cubicBezTo>
                <a:lnTo>
                  <a:pt x="4837" y="434"/>
                </a:lnTo>
                <a:cubicBezTo>
                  <a:pt x="4837" y="201"/>
                  <a:pt x="4671" y="1"/>
                  <a:pt x="4437" y="1"/>
                </a:cubicBezTo>
                <a:close/>
                <a:moveTo>
                  <a:pt x="6972" y="1"/>
                </a:moveTo>
                <a:cubicBezTo>
                  <a:pt x="6739" y="1"/>
                  <a:pt x="6572" y="201"/>
                  <a:pt x="6572" y="434"/>
                </a:cubicBezTo>
                <a:lnTo>
                  <a:pt x="6572" y="2369"/>
                </a:lnTo>
                <a:cubicBezTo>
                  <a:pt x="6572" y="2603"/>
                  <a:pt x="6739" y="2769"/>
                  <a:pt x="6972" y="2769"/>
                </a:cubicBezTo>
                <a:lnTo>
                  <a:pt x="10975" y="2769"/>
                </a:lnTo>
                <a:cubicBezTo>
                  <a:pt x="11209" y="2769"/>
                  <a:pt x="11409" y="2603"/>
                  <a:pt x="11409" y="2369"/>
                </a:cubicBezTo>
                <a:lnTo>
                  <a:pt x="11409" y="434"/>
                </a:lnTo>
                <a:cubicBezTo>
                  <a:pt x="11409" y="201"/>
                  <a:pt x="11209" y="1"/>
                  <a:pt x="10975" y="1"/>
                </a:cubicBezTo>
                <a:close/>
                <a:moveTo>
                  <a:pt x="13544" y="1"/>
                </a:moveTo>
                <a:cubicBezTo>
                  <a:pt x="13310" y="1"/>
                  <a:pt x="13110" y="201"/>
                  <a:pt x="13110" y="434"/>
                </a:cubicBezTo>
                <a:lnTo>
                  <a:pt x="13110" y="2369"/>
                </a:lnTo>
                <a:cubicBezTo>
                  <a:pt x="13110" y="2603"/>
                  <a:pt x="13310" y="2769"/>
                  <a:pt x="13544" y="2769"/>
                </a:cubicBezTo>
                <a:lnTo>
                  <a:pt x="17547" y="2769"/>
                </a:lnTo>
                <a:cubicBezTo>
                  <a:pt x="17780" y="2769"/>
                  <a:pt x="17947" y="2603"/>
                  <a:pt x="17947" y="2369"/>
                </a:cubicBezTo>
                <a:lnTo>
                  <a:pt x="17947" y="434"/>
                </a:lnTo>
                <a:cubicBezTo>
                  <a:pt x="17947" y="201"/>
                  <a:pt x="17780" y="1"/>
                  <a:pt x="17547" y="1"/>
                </a:cubicBezTo>
                <a:close/>
                <a:moveTo>
                  <a:pt x="20082" y="1"/>
                </a:moveTo>
                <a:cubicBezTo>
                  <a:pt x="19882" y="1"/>
                  <a:pt x="19681" y="201"/>
                  <a:pt x="19681" y="434"/>
                </a:cubicBezTo>
                <a:lnTo>
                  <a:pt x="19681" y="2369"/>
                </a:lnTo>
                <a:cubicBezTo>
                  <a:pt x="19681" y="2603"/>
                  <a:pt x="19882" y="2769"/>
                  <a:pt x="20082" y="2769"/>
                </a:cubicBezTo>
                <a:lnTo>
                  <a:pt x="24085" y="2769"/>
                </a:lnTo>
                <a:cubicBezTo>
                  <a:pt x="24318" y="2769"/>
                  <a:pt x="24518" y="2603"/>
                  <a:pt x="24518" y="2369"/>
                </a:cubicBezTo>
                <a:lnTo>
                  <a:pt x="24518" y="434"/>
                </a:lnTo>
                <a:cubicBezTo>
                  <a:pt x="24518" y="201"/>
                  <a:pt x="24318" y="1"/>
                  <a:pt x="24085" y="1"/>
                </a:cubicBezTo>
                <a:close/>
                <a:moveTo>
                  <a:pt x="26653" y="1"/>
                </a:moveTo>
                <a:cubicBezTo>
                  <a:pt x="26420" y="1"/>
                  <a:pt x="26253" y="201"/>
                  <a:pt x="26253" y="434"/>
                </a:cubicBezTo>
                <a:lnTo>
                  <a:pt x="26253" y="2369"/>
                </a:lnTo>
                <a:cubicBezTo>
                  <a:pt x="26253" y="2603"/>
                  <a:pt x="26420" y="2769"/>
                  <a:pt x="26653" y="2769"/>
                </a:cubicBezTo>
                <a:lnTo>
                  <a:pt x="30656" y="2769"/>
                </a:lnTo>
                <a:cubicBezTo>
                  <a:pt x="30889" y="2769"/>
                  <a:pt x="31056" y="2603"/>
                  <a:pt x="31056" y="2369"/>
                </a:cubicBezTo>
                <a:lnTo>
                  <a:pt x="31056" y="434"/>
                </a:lnTo>
                <a:cubicBezTo>
                  <a:pt x="31056" y="201"/>
                  <a:pt x="30889" y="1"/>
                  <a:pt x="30656" y="1"/>
                </a:cubicBezTo>
                <a:close/>
                <a:moveTo>
                  <a:pt x="33224" y="1"/>
                </a:moveTo>
                <a:cubicBezTo>
                  <a:pt x="32991" y="1"/>
                  <a:pt x="32791" y="201"/>
                  <a:pt x="32791" y="434"/>
                </a:cubicBezTo>
                <a:lnTo>
                  <a:pt x="32791" y="2369"/>
                </a:lnTo>
                <a:cubicBezTo>
                  <a:pt x="32791" y="2603"/>
                  <a:pt x="32991" y="2769"/>
                  <a:pt x="33224" y="2769"/>
                </a:cubicBezTo>
                <a:lnTo>
                  <a:pt x="37194" y="2769"/>
                </a:lnTo>
                <a:cubicBezTo>
                  <a:pt x="37427" y="2769"/>
                  <a:pt x="37628" y="2603"/>
                  <a:pt x="37628" y="2369"/>
                </a:cubicBezTo>
                <a:lnTo>
                  <a:pt x="37628" y="434"/>
                </a:lnTo>
                <a:cubicBezTo>
                  <a:pt x="37628" y="201"/>
                  <a:pt x="37427" y="1"/>
                  <a:pt x="37194" y="1"/>
                </a:cubicBezTo>
                <a:close/>
                <a:moveTo>
                  <a:pt x="39762" y="1"/>
                </a:moveTo>
                <a:cubicBezTo>
                  <a:pt x="39529" y="1"/>
                  <a:pt x="39329" y="201"/>
                  <a:pt x="39329" y="434"/>
                </a:cubicBezTo>
                <a:lnTo>
                  <a:pt x="39329" y="2369"/>
                </a:lnTo>
                <a:cubicBezTo>
                  <a:pt x="39362" y="2603"/>
                  <a:pt x="39529" y="2769"/>
                  <a:pt x="39762" y="2769"/>
                </a:cubicBezTo>
                <a:lnTo>
                  <a:pt x="43765" y="2769"/>
                </a:lnTo>
                <a:cubicBezTo>
                  <a:pt x="43999" y="2769"/>
                  <a:pt x="44166" y="2603"/>
                  <a:pt x="44166" y="2369"/>
                </a:cubicBezTo>
                <a:lnTo>
                  <a:pt x="44166" y="434"/>
                </a:lnTo>
                <a:cubicBezTo>
                  <a:pt x="44166" y="201"/>
                  <a:pt x="43999" y="1"/>
                  <a:pt x="43765" y="1"/>
                </a:cubicBezTo>
                <a:close/>
                <a:moveTo>
                  <a:pt x="46334" y="1"/>
                </a:moveTo>
                <a:cubicBezTo>
                  <a:pt x="46100" y="1"/>
                  <a:pt x="45900" y="201"/>
                  <a:pt x="45900" y="434"/>
                </a:cubicBezTo>
                <a:lnTo>
                  <a:pt x="45900" y="2369"/>
                </a:lnTo>
                <a:cubicBezTo>
                  <a:pt x="45900" y="2603"/>
                  <a:pt x="46100" y="2769"/>
                  <a:pt x="46334" y="2769"/>
                </a:cubicBezTo>
                <a:lnTo>
                  <a:pt x="50337" y="2769"/>
                </a:lnTo>
                <a:cubicBezTo>
                  <a:pt x="50537" y="2769"/>
                  <a:pt x="50737" y="2603"/>
                  <a:pt x="50737" y="2369"/>
                </a:cubicBezTo>
                <a:lnTo>
                  <a:pt x="50737" y="434"/>
                </a:lnTo>
                <a:cubicBezTo>
                  <a:pt x="50737" y="201"/>
                  <a:pt x="50537" y="1"/>
                  <a:pt x="50337" y="1"/>
                </a:cubicBezTo>
                <a:close/>
                <a:moveTo>
                  <a:pt x="52872" y="1"/>
                </a:moveTo>
                <a:cubicBezTo>
                  <a:pt x="52638" y="1"/>
                  <a:pt x="52471" y="201"/>
                  <a:pt x="52471" y="434"/>
                </a:cubicBezTo>
                <a:lnTo>
                  <a:pt x="52471" y="2369"/>
                </a:lnTo>
                <a:cubicBezTo>
                  <a:pt x="52471" y="2603"/>
                  <a:pt x="52638" y="2769"/>
                  <a:pt x="52872" y="2769"/>
                </a:cubicBezTo>
                <a:lnTo>
                  <a:pt x="56875" y="2769"/>
                </a:lnTo>
                <a:cubicBezTo>
                  <a:pt x="57108" y="2769"/>
                  <a:pt x="57308" y="2603"/>
                  <a:pt x="57308" y="2369"/>
                </a:cubicBezTo>
                <a:lnTo>
                  <a:pt x="57308" y="434"/>
                </a:lnTo>
                <a:cubicBezTo>
                  <a:pt x="57308" y="201"/>
                  <a:pt x="57108" y="1"/>
                  <a:pt x="56875" y="1"/>
                </a:cubicBezTo>
                <a:close/>
                <a:moveTo>
                  <a:pt x="59443" y="1"/>
                </a:moveTo>
                <a:cubicBezTo>
                  <a:pt x="59210" y="1"/>
                  <a:pt x="59009" y="201"/>
                  <a:pt x="59009" y="434"/>
                </a:cubicBezTo>
                <a:lnTo>
                  <a:pt x="59009" y="2369"/>
                </a:lnTo>
                <a:cubicBezTo>
                  <a:pt x="59009" y="2603"/>
                  <a:pt x="59210" y="2769"/>
                  <a:pt x="59443" y="2769"/>
                </a:cubicBezTo>
                <a:lnTo>
                  <a:pt x="63446" y="2769"/>
                </a:lnTo>
                <a:cubicBezTo>
                  <a:pt x="63646" y="2769"/>
                  <a:pt x="63846" y="2603"/>
                  <a:pt x="63846" y="2369"/>
                </a:cubicBezTo>
                <a:lnTo>
                  <a:pt x="63846" y="434"/>
                </a:lnTo>
                <a:cubicBezTo>
                  <a:pt x="63846" y="201"/>
                  <a:pt x="63646" y="1"/>
                  <a:pt x="63446" y="1"/>
                </a:cubicBezTo>
                <a:close/>
                <a:moveTo>
                  <a:pt x="65981" y="1"/>
                </a:moveTo>
                <a:cubicBezTo>
                  <a:pt x="65748" y="1"/>
                  <a:pt x="65581" y="201"/>
                  <a:pt x="65581" y="434"/>
                </a:cubicBezTo>
                <a:lnTo>
                  <a:pt x="65581" y="2369"/>
                </a:lnTo>
                <a:cubicBezTo>
                  <a:pt x="65581" y="2603"/>
                  <a:pt x="65748" y="2769"/>
                  <a:pt x="65981" y="2769"/>
                </a:cubicBezTo>
                <a:lnTo>
                  <a:pt x="69984" y="2769"/>
                </a:lnTo>
                <a:cubicBezTo>
                  <a:pt x="70217" y="2769"/>
                  <a:pt x="70418" y="2603"/>
                  <a:pt x="70418" y="2369"/>
                </a:cubicBezTo>
                <a:lnTo>
                  <a:pt x="70418" y="434"/>
                </a:lnTo>
                <a:cubicBezTo>
                  <a:pt x="70418" y="201"/>
                  <a:pt x="70217" y="1"/>
                  <a:pt x="69984" y="1"/>
                </a:cubicBezTo>
                <a:close/>
                <a:moveTo>
                  <a:pt x="72552" y="1"/>
                </a:moveTo>
                <a:cubicBezTo>
                  <a:pt x="72319" y="1"/>
                  <a:pt x="72119" y="201"/>
                  <a:pt x="72119" y="434"/>
                </a:cubicBezTo>
                <a:lnTo>
                  <a:pt x="72119" y="2369"/>
                </a:lnTo>
                <a:cubicBezTo>
                  <a:pt x="72119" y="2603"/>
                  <a:pt x="72319" y="2769"/>
                  <a:pt x="72552" y="2769"/>
                </a:cubicBezTo>
                <a:lnTo>
                  <a:pt x="76555" y="2769"/>
                </a:lnTo>
                <a:cubicBezTo>
                  <a:pt x="76789" y="2769"/>
                  <a:pt x="76956" y="2603"/>
                  <a:pt x="76956" y="2369"/>
                </a:cubicBezTo>
                <a:lnTo>
                  <a:pt x="76956" y="434"/>
                </a:lnTo>
                <a:cubicBezTo>
                  <a:pt x="76956" y="201"/>
                  <a:pt x="76789" y="1"/>
                  <a:pt x="76555" y="1"/>
                </a:cubicBezTo>
                <a:close/>
                <a:moveTo>
                  <a:pt x="434" y="3570"/>
                </a:moveTo>
                <a:cubicBezTo>
                  <a:pt x="201" y="3570"/>
                  <a:pt x="1" y="3770"/>
                  <a:pt x="1" y="4004"/>
                </a:cubicBezTo>
                <a:lnTo>
                  <a:pt x="1" y="7673"/>
                </a:lnTo>
                <a:cubicBezTo>
                  <a:pt x="1" y="7906"/>
                  <a:pt x="201" y="8073"/>
                  <a:pt x="434" y="8073"/>
                </a:cubicBezTo>
                <a:lnTo>
                  <a:pt x="4437" y="8073"/>
                </a:lnTo>
                <a:cubicBezTo>
                  <a:pt x="4671" y="8073"/>
                  <a:pt x="4837" y="7906"/>
                  <a:pt x="4837" y="7673"/>
                </a:cubicBezTo>
                <a:lnTo>
                  <a:pt x="4837" y="4004"/>
                </a:lnTo>
                <a:cubicBezTo>
                  <a:pt x="4837" y="3770"/>
                  <a:pt x="4671" y="3570"/>
                  <a:pt x="4437" y="3570"/>
                </a:cubicBezTo>
                <a:close/>
                <a:moveTo>
                  <a:pt x="6972" y="3570"/>
                </a:moveTo>
                <a:cubicBezTo>
                  <a:pt x="6739" y="3570"/>
                  <a:pt x="6572" y="3770"/>
                  <a:pt x="6572" y="4004"/>
                </a:cubicBezTo>
                <a:lnTo>
                  <a:pt x="6572" y="7673"/>
                </a:lnTo>
                <a:cubicBezTo>
                  <a:pt x="6572" y="7906"/>
                  <a:pt x="6739" y="8073"/>
                  <a:pt x="6972" y="8073"/>
                </a:cubicBezTo>
                <a:lnTo>
                  <a:pt x="10975" y="8073"/>
                </a:lnTo>
                <a:cubicBezTo>
                  <a:pt x="11209" y="8073"/>
                  <a:pt x="11409" y="7906"/>
                  <a:pt x="11409" y="7673"/>
                </a:cubicBezTo>
                <a:lnTo>
                  <a:pt x="11409" y="4004"/>
                </a:lnTo>
                <a:cubicBezTo>
                  <a:pt x="11409" y="3770"/>
                  <a:pt x="11209" y="3570"/>
                  <a:pt x="10975" y="3570"/>
                </a:cubicBezTo>
                <a:close/>
                <a:moveTo>
                  <a:pt x="13544" y="3570"/>
                </a:moveTo>
                <a:cubicBezTo>
                  <a:pt x="13310" y="3570"/>
                  <a:pt x="13110" y="3770"/>
                  <a:pt x="13110" y="4004"/>
                </a:cubicBezTo>
                <a:lnTo>
                  <a:pt x="13110" y="7673"/>
                </a:lnTo>
                <a:cubicBezTo>
                  <a:pt x="13110" y="7906"/>
                  <a:pt x="13310" y="8073"/>
                  <a:pt x="13544" y="8073"/>
                </a:cubicBezTo>
                <a:lnTo>
                  <a:pt x="17547" y="8073"/>
                </a:lnTo>
                <a:cubicBezTo>
                  <a:pt x="17780" y="8073"/>
                  <a:pt x="17947" y="7906"/>
                  <a:pt x="17947" y="7673"/>
                </a:cubicBezTo>
                <a:lnTo>
                  <a:pt x="17947" y="4004"/>
                </a:lnTo>
                <a:cubicBezTo>
                  <a:pt x="17947" y="3770"/>
                  <a:pt x="17780" y="3570"/>
                  <a:pt x="17547" y="3570"/>
                </a:cubicBezTo>
                <a:close/>
                <a:moveTo>
                  <a:pt x="20082" y="3570"/>
                </a:moveTo>
                <a:cubicBezTo>
                  <a:pt x="19882" y="3570"/>
                  <a:pt x="19681" y="3770"/>
                  <a:pt x="19681" y="4004"/>
                </a:cubicBezTo>
                <a:lnTo>
                  <a:pt x="19681" y="7673"/>
                </a:lnTo>
                <a:cubicBezTo>
                  <a:pt x="19681" y="7906"/>
                  <a:pt x="19882" y="8073"/>
                  <a:pt x="20082" y="8073"/>
                </a:cubicBezTo>
                <a:lnTo>
                  <a:pt x="24085" y="8073"/>
                </a:lnTo>
                <a:cubicBezTo>
                  <a:pt x="24318" y="8073"/>
                  <a:pt x="24518" y="7906"/>
                  <a:pt x="24518" y="7673"/>
                </a:cubicBezTo>
                <a:lnTo>
                  <a:pt x="24518" y="4004"/>
                </a:lnTo>
                <a:cubicBezTo>
                  <a:pt x="24518" y="3770"/>
                  <a:pt x="24318" y="3570"/>
                  <a:pt x="24085" y="3570"/>
                </a:cubicBezTo>
                <a:close/>
                <a:moveTo>
                  <a:pt x="26653" y="3570"/>
                </a:moveTo>
                <a:cubicBezTo>
                  <a:pt x="26420" y="3570"/>
                  <a:pt x="26253" y="3770"/>
                  <a:pt x="26253" y="4004"/>
                </a:cubicBezTo>
                <a:lnTo>
                  <a:pt x="26253" y="7673"/>
                </a:lnTo>
                <a:cubicBezTo>
                  <a:pt x="26253" y="7906"/>
                  <a:pt x="26420" y="8073"/>
                  <a:pt x="26653" y="8073"/>
                </a:cubicBezTo>
                <a:lnTo>
                  <a:pt x="30656" y="8073"/>
                </a:lnTo>
                <a:cubicBezTo>
                  <a:pt x="30889" y="8073"/>
                  <a:pt x="31056" y="7906"/>
                  <a:pt x="31056" y="7673"/>
                </a:cubicBezTo>
                <a:lnTo>
                  <a:pt x="31056" y="4004"/>
                </a:lnTo>
                <a:cubicBezTo>
                  <a:pt x="31056" y="3770"/>
                  <a:pt x="30889" y="3570"/>
                  <a:pt x="30656" y="3570"/>
                </a:cubicBezTo>
                <a:close/>
                <a:moveTo>
                  <a:pt x="33224" y="3570"/>
                </a:moveTo>
                <a:cubicBezTo>
                  <a:pt x="32991" y="3570"/>
                  <a:pt x="32791" y="3770"/>
                  <a:pt x="32791" y="4004"/>
                </a:cubicBezTo>
                <a:lnTo>
                  <a:pt x="32791" y="7673"/>
                </a:lnTo>
                <a:cubicBezTo>
                  <a:pt x="32791" y="7906"/>
                  <a:pt x="32991" y="8073"/>
                  <a:pt x="33224" y="8073"/>
                </a:cubicBezTo>
                <a:lnTo>
                  <a:pt x="37194" y="8073"/>
                </a:lnTo>
                <a:cubicBezTo>
                  <a:pt x="37427" y="8073"/>
                  <a:pt x="37628" y="7906"/>
                  <a:pt x="37628" y="7673"/>
                </a:cubicBezTo>
                <a:lnTo>
                  <a:pt x="37628" y="4004"/>
                </a:lnTo>
                <a:cubicBezTo>
                  <a:pt x="37628" y="3770"/>
                  <a:pt x="37427" y="3570"/>
                  <a:pt x="37194" y="3570"/>
                </a:cubicBezTo>
                <a:close/>
                <a:moveTo>
                  <a:pt x="39762" y="3570"/>
                </a:moveTo>
                <a:cubicBezTo>
                  <a:pt x="39529" y="3570"/>
                  <a:pt x="39329" y="3770"/>
                  <a:pt x="39329" y="4004"/>
                </a:cubicBezTo>
                <a:lnTo>
                  <a:pt x="39329" y="7673"/>
                </a:lnTo>
                <a:cubicBezTo>
                  <a:pt x="39362" y="7906"/>
                  <a:pt x="39529" y="8073"/>
                  <a:pt x="39762" y="8073"/>
                </a:cubicBezTo>
                <a:lnTo>
                  <a:pt x="43765" y="8073"/>
                </a:lnTo>
                <a:cubicBezTo>
                  <a:pt x="43999" y="8073"/>
                  <a:pt x="44166" y="7906"/>
                  <a:pt x="44166" y="7673"/>
                </a:cubicBezTo>
                <a:lnTo>
                  <a:pt x="44166" y="4004"/>
                </a:lnTo>
                <a:cubicBezTo>
                  <a:pt x="44166" y="3770"/>
                  <a:pt x="43999" y="3570"/>
                  <a:pt x="43765" y="3570"/>
                </a:cubicBezTo>
                <a:close/>
                <a:moveTo>
                  <a:pt x="46334" y="3570"/>
                </a:moveTo>
                <a:cubicBezTo>
                  <a:pt x="46100" y="3570"/>
                  <a:pt x="45900" y="3770"/>
                  <a:pt x="45900" y="4004"/>
                </a:cubicBezTo>
                <a:lnTo>
                  <a:pt x="45900" y="7673"/>
                </a:lnTo>
                <a:cubicBezTo>
                  <a:pt x="45900" y="7906"/>
                  <a:pt x="46100" y="8073"/>
                  <a:pt x="46334" y="8073"/>
                </a:cubicBezTo>
                <a:lnTo>
                  <a:pt x="50337" y="8073"/>
                </a:lnTo>
                <a:cubicBezTo>
                  <a:pt x="50537" y="8073"/>
                  <a:pt x="50737" y="7906"/>
                  <a:pt x="50737" y="7673"/>
                </a:cubicBezTo>
                <a:lnTo>
                  <a:pt x="50737" y="4004"/>
                </a:lnTo>
                <a:cubicBezTo>
                  <a:pt x="50737" y="3770"/>
                  <a:pt x="50537" y="3570"/>
                  <a:pt x="50337" y="3570"/>
                </a:cubicBezTo>
                <a:close/>
                <a:moveTo>
                  <a:pt x="52872" y="3570"/>
                </a:moveTo>
                <a:cubicBezTo>
                  <a:pt x="52638" y="3570"/>
                  <a:pt x="52471" y="3770"/>
                  <a:pt x="52471" y="4004"/>
                </a:cubicBezTo>
                <a:lnTo>
                  <a:pt x="52471" y="7673"/>
                </a:lnTo>
                <a:cubicBezTo>
                  <a:pt x="52471" y="7906"/>
                  <a:pt x="52638" y="8073"/>
                  <a:pt x="52872" y="8073"/>
                </a:cubicBezTo>
                <a:lnTo>
                  <a:pt x="56875" y="8073"/>
                </a:lnTo>
                <a:cubicBezTo>
                  <a:pt x="57108" y="8073"/>
                  <a:pt x="57308" y="7906"/>
                  <a:pt x="57308" y="7673"/>
                </a:cubicBezTo>
                <a:lnTo>
                  <a:pt x="57308" y="4004"/>
                </a:lnTo>
                <a:cubicBezTo>
                  <a:pt x="57308" y="3770"/>
                  <a:pt x="57108" y="3570"/>
                  <a:pt x="56875" y="3570"/>
                </a:cubicBezTo>
                <a:close/>
                <a:moveTo>
                  <a:pt x="59443" y="3570"/>
                </a:moveTo>
                <a:cubicBezTo>
                  <a:pt x="59210" y="3570"/>
                  <a:pt x="59009" y="3770"/>
                  <a:pt x="59009" y="4004"/>
                </a:cubicBezTo>
                <a:lnTo>
                  <a:pt x="59009" y="7673"/>
                </a:lnTo>
                <a:cubicBezTo>
                  <a:pt x="59009" y="7906"/>
                  <a:pt x="59210" y="8073"/>
                  <a:pt x="59443" y="8073"/>
                </a:cubicBezTo>
                <a:lnTo>
                  <a:pt x="63446" y="8073"/>
                </a:lnTo>
                <a:cubicBezTo>
                  <a:pt x="63646" y="8073"/>
                  <a:pt x="63846" y="7906"/>
                  <a:pt x="63846" y="7673"/>
                </a:cubicBezTo>
                <a:lnTo>
                  <a:pt x="63846" y="4004"/>
                </a:lnTo>
                <a:cubicBezTo>
                  <a:pt x="63846" y="3770"/>
                  <a:pt x="63646" y="3570"/>
                  <a:pt x="63446" y="3570"/>
                </a:cubicBezTo>
                <a:close/>
                <a:moveTo>
                  <a:pt x="65981" y="3570"/>
                </a:moveTo>
                <a:cubicBezTo>
                  <a:pt x="65748" y="3570"/>
                  <a:pt x="65581" y="3770"/>
                  <a:pt x="65581" y="4004"/>
                </a:cubicBezTo>
                <a:lnTo>
                  <a:pt x="65581" y="7673"/>
                </a:lnTo>
                <a:cubicBezTo>
                  <a:pt x="65581" y="7906"/>
                  <a:pt x="65748" y="8073"/>
                  <a:pt x="65981" y="8073"/>
                </a:cubicBezTo>
                <a:lnTo>
                  <a:pt x="76555" y="8073"/>
                </a:lnTo>
                <a:cubicBezTo>
                  <a:pt x="76789" y="8073"/>
                  <a:pt x="76956" y="7906"/>
                  <a:pt x="76956" y="7673"/>
                </a:cubicBezTo>
                <a:lnTo>
                  <a:pt x="76956" y="4004"/>
                </a:lnTo>
                <a:cubicBezTo>
                  <a:pt x="76956" y="3770"/>
                  <a:pt x="76789" y="3570"/>
                  <a:pt x="76555" y="3570"/>
                </a:cubicBezTo>
                <a:close/>
                <a:moveTo>
                  <a:pt x="434" y="9041"/>
                </a:moveTo>
                <a:cubicBezTo>
                  <a:pt x="201" y="9041"/>
                  <a:pt x="1" y="9207"/>
                  <a:pt x="1" y="9441"/>
                </a:cubicBezTo>
                <a:lnTo>
                  <a:pt x="1" y="13110"/>
                </a:lnTo>
                <a:cubicBezTo>
                  <a:pt x="1" y="13344"/>
                  <a:pt x="201" y="13544"/>
                  <a:pt x="434" y="13544"/>
                </a:cubicBezTo>
                <a:lnTo>
                  <a:pt x="10975" y="13544"/>
                </a:lnTo>
                <a:cubicBezTo>
                  <a:pt x="11209" y="13544"/>
                  <a:pt x="11409" y="13344"/>
                  <a:pt x="11409" y="13110"/>
                </a:cubicBezTo>
                <a:lnTo>
                  <a:pt x="11409" y="9441"/>
                </a:lnTo>
                <a:cubicBezTo>
                  <a:pt x="11409" y="9207"/>
                  <a:pt x="11209" y="9041"/>
                  <a:pt x="10975" y="9041"/>
                </a:cubicBezTo>
                <a:close/>
                <a:moveTo>
                  <a:pt x="13544" y="9041"/>
                </a:moveTo>
                <a:cubicBezTo>
                  <a:pt x="13310" y="9041"/>
                  <a:pt x="13110" y="9207"/>
                  <a:pt x="13110" y="9441"/>
                </a:cubicBezTo>
                <a:lnTo>
                  <a:pt x="13110" y="13110"/>
                </a:lnTo>
                <a:cubicBezTo>
                  <a:pt x="13110" y="13344"/>
                  <a:pt x="13310" y="13544"/>
                  <a:pt x="13544" y="13544"/>
                </a:cubicBezTo>
                <a:lnTo>
                  <a:pt x="17547" y="13544"/>
                </a:lnTo>
                <a:cubicBezTo>
                  <a:pt x="17780" y="13544"/>
                  <a:pt x="17947" y="13344"/>
                  <a:pt x="17947" y="13110"/>
                </a:cubicBezTo>
                <a:lnTo>
                  <a:pt x="17947" y="9441"/>
                </a:lnTo>
                <a:cubicBezTo>
                  <a:pt x="17947" y="9207"/>
                  <a:pt x="17780" y="9041"/>
                  <a:pt x="17547" y="9041"/>
                </a:cubicBezTo>
                <a:close/>
                <a:moveTo>
                  <a:pt x="20082" y="9041"/>
                </a:moveTo>
                <a:cubicBezTo>
                  <a:pt x="19882" y="9041"/>
                  <a:pt x="19681" y="9207"/>
                  <a:pt x="19681" y="9441"/>
                </a:cubicBezTo>
                <a:lnTo>
                  <a:pt x="19681" y="13110"/>
                </a:lnTo>
                <a:cubicBezTo>
                  <a:pt x="19681" y="13344"/>
                  <a:pt x="19882" y="13544"/>
                  <a:pt x="20082" y="13544"/>
                </a:cubicBezTo>
                <a:lnTo>
                  <a:pt x="24085" y="13544"/>
                </a:lnTo>
                <a:cubicBezTo>
                  <a:pt x="24318" y="13544"/>
                  <a:pt x="24518" y="13344"/>
                  <a:pt x="24518" y="13110"/>
                </a:cubicBezTo>
                <a:lnTo>
                  <a:pt x="24518" y="9441"/>
                </a:lnTo>
                <a:cubicBezTo>
                  <a:pt x="24518" y="9207"/>
                  <a:pt x="24318" y="9041"/>
                  <a:pt x="24085" y="9041"/>
                </a:cubicBezTo>
                <a:close/>
                <a:moveTo>
                  <a:pt x="26653" y="9041"/>
                </a:moveTo>
                <a:cubicBezTo>
                  <a:pt x="26420" y="9041"/>
                  <a:pt x="26253" y="9207"/>
                  <a:pt x="26253" y="9441"/>
                </a:cubicBezTo>
                <a:lnTo>
                  <a:pt x="26253" y="13110"/>
                </a:lnTo>
                <a:cubicBezTo>
                  <a:pt x="26253" y="13344"/>
                  <a:pt x="26420" y="13544"/>
                  <a:pt x="26653" y="13544"/>
                </a:cubicBezTo>
                <a:lnTo>
                  <a:pt x="30656" y="13544"/>
                </a:lnTo>
                <a:cubicBezTo>
                  <a:pt x="30889" y="13544"/>
                  <a:pt x="31056" y="13344"/>
                  <a:pt x="31056" y="13110"/>
                </a:cubicBezTo>
                <a:lnTo>
                  <a:pt x="31056" y="9441"/>
                </a:lnTo>
                <a:cubicBezTo>
                  <a:pt x="31056" y="9207"/>
                  <a:pt x="30889" y="9041"/>
                  <a:pt x="30656" y="9041"/>
                </a:cubicBezTo>
                <a:close/>
                <a:moveTo>
                  <a:pt x="33224" y="9041"/>
                </a:moveTo>
                <a:cubicBezTo>
                  <a:pt x="32991" y="9041"/>
                  <a:pt x="32791" y="9207"/>
                  <a:pt x="32791" y="9441"/>
                </a:cubicBezTo>
                <a:lnTo>
                  <a:pt x="32791" y="13110"/>
                </a:lnTo>
                <a:cubicBezTo>
                  <a:pt x="32791" y="13344"/>
                  <a:pt x="32991" y="13544"/>
                  <a:pt x="33224" y="13544"/>
                </a:cubicBezTo>
                <a:lnTo>
                  <a:pt x="37194" y="13544"/>
                </a:lnTo>
                <a:cubicBezTo>
                  <a:pt x="37427" y="13544"/>
                  <a:pt x="37628" y="13344"/>
                  <a:pt x="37628" y="13110"/>
                </a:cubicBezTo>
                <a:lnTo>
                  <a:pt x="37628" y="9441"/>
                </a:lnTo>
                <a:cubicBezTo>
                  <a:pt x="37628" y="9207"/>
                  <a:pt x="37427" y="9041"/>
                  <a:pt x="37194" y="9041"/>
                </a:cubicBezTo>
                <a:close/>
                <a:moveTo>
                  <a:pt x="39762" y="9041"/>
                </a:moveTo>
                <a:cubicBezTo>
                  <a:pt x="39529" y="9041"/>
                  <a:pt x="39329" y="9207"/>
                  <a:pt x="39329" y="9441"/>
                </a:cubicBezTo>
                <a:lnTo>
                  <a:pt x="39329" y="13110"/>
                </a:lnTo>
                <a:cubicBezTo>
                  <a:pt x="39362" y="13344"/>
                  <a:pt x="39529" y="13544"/>
                  <a:pt x="39762" y="13544"/>
                </a:cubicBezTo>
                <a:lnTo>
                  <a:pt x="43765" y="13544"/>
                </a:lnTo>
                <a:cubicBezTo>
                  <a:pt x="43999" y="13544"/>
                  <a:pt x="44166" y="13344"/>
                  <a:pt x="44166" y="13110"/>
                </a:cubicBezTo>
                <a:lnTo>
                  <a:pt x="44166" y="9441"/>
                </a:lnTo>
                <a:cubicBezTo>
                  <a:pt x="44166" y="9207"/>
                  <a:pt x="43999" y="9041"/>
                  <a:pt x="43765" y="9041"/>
                </a:cubicBezTo>
                <a:close/>
                <a:moveTo>
                  <a:pt x="46334" y="9041"/>
                </a:moveTo>
                <a:cubicBezTo>
                  <a:pt x="46100" y="9041"/>
                  <a:pt x="45900" y="9207"/>
                  <a:pt x="45900" y="9441"/>
                </a:cubicBezTo>
                <a:lnTo>
                  <a:pt x="45900" y="13110"/>
                </a:lnTo>
                <a:cubicBezTo>
                  <a:pt x="45900" y="13344"/>
                  <a:pt x="46100" y="13544"/>
                  <a:pt x="46334" y="13544"/>
                </a:cubicBezTo>
                <a:lnTo>
                  <a:pt x="50337" y="13544"/>
                </a:lnTo>
                <a:cubicBezTo>
                  <a:pt x="50537" y="13544"/>
                  <a:pt x="50737" y="13344"/>
                  <a:pt x="50737" y="13110"/>
                </a:cubicBezTo>
                <a:lnTo>
                  <a:pt x="50737" y="9441"/>
                </a:lnTo>
                <a:cubicBezTo>
                  <a:pt x="50737" y="9207"/>
                  <a:pt x="50537" y="9041"/>
                  <a:pt x="50337" y="9041"/>
                </a:cubicBezTo>
                <a:close/>
                <a:moveTo>
                  <a:pt x="52872" y="9041"/>
                </a:moveTo>
                <a:cubicBezTo>
                  <a:pt x="52638" y="9041"/>
                  <a:pt x="52471" y="9207"/>
                  <a:pt x="52471" y="9441"/>
                </a:cubicBezTo>
                <a:lnTo>
                  <a:pt x="52471" y="13110"/>
                </a:lnTo>
                <a:cubicBezTo>
                  <a:pt x="52471" y="13344"/>
                  <a:pt x="52638" y="13544"/>
                  <a:pt x="52872" y="13544"/>
                </a:cubicBezTo>
                <a:lnTo>
                  <a:pt x="56875" y="13544"/>
                </a:lnTo>
                <a:cubicBezTo>
                  <a:pt x="57108" y="13544"/>
                  <a:pt x="57308" y="13344"/>
                  <a:pt x="57308" y="13110"/>
                </a:cubicBezTo>
                <a:lnTo>
                  <a:pt x="57308" y="9441"/>
                </a:lnTo>
                <a:cubicBezTo>
                  <a:pt x="57308" y="9207"/>
                  <a:pt x="57108" y="9041"/>
                  <a:pt x="56875" y="9041"/>
                </a:cubicBezTo>
                <a:close/>
                <a:moveTo>
                  <a:pt x="59443" y="9041"/>
                </a:moveTo>
                <a:cubicBezTo>
                  <a:pt x="59210" y="9041"/>
                  <a:pt x="59009" y="9207"/>
                  <a:pt x="59009" y="9441"/>
                </a:cubicBezTo>
                <a:lnTo>
                  <a:pt x="59009" y="13110"/>
                </a:lnTo>
                <a:cubicBezTo>
                  <a:pt x="59009" y="13344"/>
                  <a:pt x="59210" y="13544"/>
                  <a:pt x="59443" y="13544"/>
                </a:cubicBezTo>
                <a:lnTo>
                  <a:pt x="63446" y="13544"/>
                </a:lnTo>
                <a:cubicBezTo>
                  <a:pt x="63646" y="13544"/>
                  <a:pt x="63846" y="13344"/>
                  <a:pt x="63846" y="13110"/>
                </a:cubicBezTo>
                <a:lnTo>
                  <a:pt x="63846" y="9441"/>
                </a:lnTo>
                <a:cubicBezTo>
                  <a:pt x="63846" y="9207"/>
                  <a:pt x="63646" y="9041"/>
                  <a:pt x="63446" y="9041"/>
                </a:cubicBezTo>
                <a:close/>
                <a:moveTo>
                  <a:pt x="434" y="14978"/>
                </a:moveTo>
                <a:cubicBezTo>
                  <a:pt x="201" y="14978"/>
                  <a:pt x="1" y="15145"/>
                  <a:pt x="1" y="15378"/>
                </a:cubicBezTo>
                <a:lnTo>
                  <a:pt x="1" y="19048"/>
                </a:lnTo>
                <a:cubicBezTo>
                  <a:pt x="1" y="19281"/>
                  <a:pt x="201" y="19481"/>
                  <a:pt x="434" y="19481"/>
                </a:cubicBezTo>
                <a:lnTo>
                  <a:pt x="4437" y="19481"/>
                </a:lnTo>
                <a:cubicBezTo>
                  <a:pt x="4671" y="19481"/>
                  <a:pt x="4837" y="19281"/>
                  <a:pt x="4837" y="19048"/>
                </a:cubicBezTo>
                <a:lnTo>
                  <a:pt x="4837" y="15378"/>
                </a:lnTo>
                <a:cubicBezTo>
                  <a:pt x="4837" y="15145"/>
                  <a:pt x="4671" y="14978"/>
                  <a:pt x="4437" y="14978"/>
                </a:cubicBezTo>
                <a:close/>
                <a:moveTo>
                  <a:pt x="6972" y="14978"/>
                </a:moveTo>
                <a:cubicBezTo>
                  <a:pt x="6739" y="14978"/>
                  <a:pt x="6572" y="15145"/>
                  <a:pt x="6572" y="15378"/>
                </a:cubicBezTo>
                <a:lnTo>
                  <a:pt x="6572" y="19048"/>
                </a:lnTo>
                <a:cubicBezTo>
                  <a:pt x="6572" y="19281"/>
                  <a:pt x="6739" y="19481"/>
                  <a:pt x="6972" y="19481"/>
                </a:cubicBezTo>
                <a:lnTo>
                  <a:pt x="10975" y="19481"/>
                </a:lnTo>
                <a:cubicBezTo>
                  <a:pt x="11209" y="19481"/>
                  <a:pt x="11409" y="19281"/>
                  <a:pt x="11409" y="19048"/>
                </a:cubicBezTo>
                <a:lnTo>
                  <a:pt x="11409" y="15378"/>
                </a:lnTo>
                <a:cubicBezTo>
                  <a:pt x="11409" y="15145"/>
                  <a:pt x="11209" y="14978"/>
                  <a:pt x="10975" y="14978"/>
                </a:cubicBezTo>
                <a:close/>
                <a:moveTo>
                  <a:pt x="13544" y="14978"/>
                </a:moveTo>
                <a:cubicBezTo>
                  <a:pt x="13310" y="14978"/>
                  <a:pt x="13110" y="15145"/>
                  <a:pt x="13110" y="15378"/>
                </a:cubicBezTo>
                <a:lnTo>
                  <a:pt x="13110" y="19048"/>
                </a:lnTo>
                <a:cubicBezTo>
                  <a:pt x="13110" y="19281"/>
                  <a:pt x="13310" y="19481"/>
                  <a:pt x="13544" y="19481"/>
                </a:cubicBezTo>
                <a:lnTo>
                  <a:pt x="17547" y="19481"/>
                </a:lnTo>
                <a:cubicBezTo>
                  <a:pt x="17780" y="19481"/>
                  <a:pt x="17947" y="19281"/>
                  <a:pt x="17947" y="19048"/>
                </a:cubicBezTo>
                <a:lnTo>
                  <a:pt x="17947" y="15378"/>
                </a:lnTo>
                <a:cubicBezTo>
                  <a:pt x="17947" y="15145"/>
                  <a:pt x="17780" y="14978"/>
                  <a:pt x="17547" y="14978"/>
                </a:cubicBezTo>
                <a:close/>
                <a:moveTo>
                  <a:pt x="20082" y="14978"/>
                </a:moveTo>
                <a:cubicBezTo>
                  <a:pt x="19882" y="14978"/>
                  <a:pt x="19681" y="15145"/>
                  <a:pt x="19681" y="15378"/>
                </a:cubicBezTo>
                <a:lnTo>
                  <a:pt x="19681" y="19048"/>
                </a:lnTo>
                <a:cubicBezTo>
                  <a:pt x="19681" y="19281"/>
                  <a:pt x="19882" y="19481"/>
                  <a:pt x="20082" y="19481"/>
                </a:cubicBezTo>
                <a:lnTo>
                  <a:pt x="24085" y="19481"/>
                </a:lnTo>
                <a:cubicBezTo>
                  <a:pt x="24318" y="19481"/>
                  <a:pt x="24518" y="19281"/>
                  <a:pt x="24518" y="19048"/>
                </a:cubicBezTo>
                <a:lnTo>
                  <a:pt x="24518" y="15378"/>
                </a:lnTo>
                <a:cubicBezTo>
                  <a:pt x="24518" y="15145"/>
                  <a:pt x="24318" y="14978"/>
                  <a:pt x="24085" y="14978"/>
                </a:cubicBezTo>
                <a:close/>
                <a:moveTo>
                  <a:pt x="26653" y="14978"/>
                </a:moveTo>
                <a:cubicBezTo>
                  <a:pt x="26420" y="14978"/>
                  <a:pt x="26253" y="15145"/>
                  <a:pt x="26253" y="15378"/>
                </a:cubicBezTo>
                <a:lnTo>
                  <a:pt x="26253" y="19048"/>
                </a:lnTo>
                <a:cubicBezTo>
                  <a:pt x="26253" y="19281"/>
                  <a:pt x="26420" y="19481"/>
                  <a:pt x="26653" y="19481"/>
                </a:cubicBezTo>
                <a:lnTo>
                  <a:pt x="30656" y="19481"/>
                </a:lnTo>
                <a:cubicBezTo>
                  <a:pt x="30889" y="19481"/>
                  <a:pt x="31056" y="19281"/>
                  <a:pt x="31056" y="19048"/>
                </a:cubicBezTo>
                <a:lnTo>
                  <a:pt x="31056" y="15378"/>
                </a:lnTo>
                <a:cubicBezTo>
                  <a:pt x="31056" y="15145"/>
                  <a:pt x="30889" y="14978"/>
                  <a:pt x="30656" y="14978"/>
                </a:cubicBezTo>
                <a:close/>
                <a:moveTo>
                  <a:pt x="33224" y="14978"/>
                </a:moveTo>
                <a:cubicBezTo>
                  <a:pt x="32991" y="14978"/>
                  <a:pt x="32791" y="15145"/>
                  <a:pt x="32791" y="15378"/>
                </a:cubicBezTo>
                <a:lnTo>
                  <a:pt x="32791" y="19048"/>
                </a:lnTo>
                <a:cubicBezTo>
                  <a:pt x="32791" y="19281"/>
                  <a:pt x="32991" y="19481"/>
                  <a:pt x="33224" y="19481"/>
                </a:cubicBezTo>
                <a:lnTo>
                  <a:pt x="37194" y="19481"/>
                </a:lnTo>
                <a:cubicBezTo>
                  <a:pt x="37427" y="19481"/>
                  <a:pt x="37628" y="19281"/>
                  <a:pt x="37628" y="19048"/>
                </a:cubicBezTo>
                <a:lnTo>
                  <a:pt x="37628" y="15378"/>
                </a:lnTo>
                <a:cubicBezTo>
                  <a:pt x="37628" y="15145"/>
                  <a:pt x="37427" y="14978"/>
                  <a:pt x="37194" y="14978"/>
                </a:cubicBezTo>
                <a:close/>
                <a:moveTo>
                  <a:pt x="39762" y="14978"/>
                </a:moveTo>
                <a:cubicBezTo>
                  <a:pt x="39529" y="14978"/>
                  <a:pt x="39329" y="15145"/>
                  <a:pt x="39329" y="15378"/>
                </a:cubicBezTo>
                <a:lnTo>
                  <a:pt x="39329" y="19048"/>
                </a:lnTo>
                <a:cubicBezTo>
                  <a:pt x="39362" y="19281"/>
                  <a:pt x="39529" y="19481"/>
                  <a:pt x="39762" y="19481"/>
                </a:cubicBezTo>
                <a:lnTo>
                  <a:pt x="43765" y="19481"/>
                </a:lnTo>
                <a:cubicBezTo>
                  <a:pt x="43999" y="19481"/>
                  <a:pt x="44166" y="19281"/>
                  <a:pt x="44166" y="19048"/>
                </a:cubicBezTo>
                <a:lnTo>
                  <a:pt x="44166" y="15378"/>
                </a:lnTo>
                <a:cubicBezTo>
                  <a:pt x="44166" y="15145"/>
                  <a:pt x="43999" y="14978"/>
                  <a:pt x="43765" y="14978"/>
                </a:cubicBezTo>
                <a:close/>
                <a:moveTo>
                  <a:pt x="46334" y="14978"/>
                </a:moveTo>
                <a:cubicBezTo>
                  <a:pt x="46100" y="14978"/>
                  <a:pt x="45900" y="15145"/>
                  <a:pt x="45900" y="15378"/>
                </a:cubicBezTo>
                <a:lnTo>
                  <a:pt x="45900" y="19048"/>
                </a:lnTo>
                <a:cubicBezTo>
                  <a:pt x="45900" y="19281"/>
                  <a:pt x="46100" y="19481"/>
                  <a:pt x="46334" y="19481"/>
                </a:cubicBezTo>
                <a:lnTo>
                  <a:pt x="50337" y="19481"/>
                </a:lnTo>
                <a:cubicBezTo>
                  <a:pt x="50537" y="19481"/>
                  <a:pt x="50737" y="19281"/>
                  <a:pt x="50737" y="19048"/>
                </a:cubicBezTo>
                <a:lnTo>
                  <a:pt x="50737" y="15378"/>
                </a:lnTo>
                <a:cubicBezTo>
                  <a:pt x="50737" y="15145"/>
                  <a:pt x="50537" y="14978"/>
                  <a:pt x="50337" y="14978"/>
                </a:cubicBezTo>
                <a:close/>
                <a:moveTo>
                  <a:pt x="52872" y="14978"/>
                </a:moveTo>
                <a:cubicBezTo>
                  <a:pt x="52638" y="14978"/>
                  <a:pt x="52471" y="15145"/>
                  <a:pt x="52471" y="15378"/>
                </a:cubicBezTo>
                <a:lnTo>
                  <a:pt x="52471" y="19048"/>
                </a:lnTo>
                <a:cubicBezTo>
                  <a:pt x="52471" y="19281"/>
                  <a:pt x="52638" y="19481"/>
                  <a:pt x="52872" y="19481"/>
                </a:cubicBezTo>
                <a:lnTo>
                  <a:pt x="56875" y="19481"/>
                </a:lnTo>
                <a:cubicBezTo>
                  <a:pt x="57108" y="19481"/>
                  <a:pt x="57308" y="19281"/>
                  <a:pt x="57308" y="19048"/>
                </a:cubicBezTo>
                <a:lnTo>
                  <a:pt x="57308" y="15378"/>
                </a:lnTo>
                <a:cubicBezTo>
                  <a:pt x="57308" y="15145"/>
                  <a:pt x="57108" y="14978"/>
                  <a:pt x="56875" y="14978"/>
                </a:cubicBezTo>
                <a:close/>
                <a:moveTo>
                  <a:pt x="59443" y="14978"/>
                </a:moveTo>
                <a:cubicBezTo>
                  <a:pt x="59210" y="14978"/>
                  <a:pt x="59009" y="15145"/>
                  <a:pt x="59009" y="15378"/>
                </a:cubicBezTo>
                <a:lnTo>
                  <a:pt x="59009" y="19048"/>
                </a:lnTo>
                <a:cubicBezTo>
                  <a:pt x="59009" y="19281"/>
                  <a:pt x="59210" y="19481"/>
                  <a:pt x="59443" y="19481"/>
                </a:cubicBezTo>
                <a:lnTo>
                  <a:pt x="63446" y="19481"/>
                </a:lnTo>
                <a:cubicBezTo>
                  <a:pt x="63646" y="19481"/>
                  <a:pt x="63846" y="19281"/>
                  <a:pt x="63846" y="19048"/>
                </a:cubicBezTo>
                <a:lnTo>
                  <a:pt x="63846" y="15378"/>
                </a:lnTo>
                <a:cubicBezTo>
                  <a:pt x="63846" y="15145"/>
                  <a:pt x="63646" y="14978"/>
                  <a:pt x="63446" y="14978"/>
                </a:cubicBezTo>
                <a:close/>
                <a:moveTo>
                  <a:pt x="65981" y="14978"/>
                </a:moveTo>
                <a:cubicBezTo>
                  <a:pt x="65748" y="14978"/>
                  <a:pt x="65581" y="15145"/>
                  <a:pt x="65581" y="15378"/>
                </a:cubicBezTo>
                <a:lnTo>
                  <a:pt x="65581" y="19048"/>
                </a:lnTo>
                <a:cubicBezTo>
                  <a:pt x="65581" y="19281"/>
                  <a:pt x="65748" y="19481"/>
                  <a:pt x="65981" y="19481"/>
                </a:cubicBezTo>
                <a:lnTo>
                  <a:pt x="69984" y="19481"/>
                </a:lnTo>
                <a:cubicBezTo>
                  <a:pt x="70217" y="19481"/>
                  <a:pt x="70418" y="19281"/>
                  <a:pt x="70418" y="19048"/>
                </a:cubicBezTo>
                <a:lnTo>
                  <a:pt x="70418" y="15378"/>
                </a:lnTo>
                <a:cubicBezTo>
                  <a:pt x="70418" y="15145"/>
                  <a:pt x="70217" y="14978"/>
                  <a:pt x="69984" y="14978"/>
                </a:cubicBezTo>
                <a:close/>
                <a:moveTo>
                  <a:pt x="65981" y="9041"/>
                </a:moveTo>
                <a:cubicBezTo>
                  <a:pt x="65748" y="9041"/>
                  <a:pt x="65581" y="9207"/>
                  <a:pt x="65581" y="9441"/>
                </a:cubicBezTo>
                <a:lnTo>
                  <a:pt x="65581" y="13110"/>
                </a:lnTo>
                <a:cubicBezTo>
                  <a:pt x="65581" y="13344"/>
                  <a:pt x="65748" y="13544"/>
                  <a:pt x="65981" y="13544"/>
                </a:cubicBezTo>
                <a:lnTo>
                  <a:pt x="71719" y="13544"/>
                </a:lnTo>
                <a:cubicBezTo>
                  <a:pt x="71952" y="13544"/>
                  <a:pt x="72119" y="13744"/>
                  <a:pt x="72119" y="13944"/>
                </a:cubicBezTo>
                <a:lnTo>
                  <a:pt x="72119" y="19048"/>
                </a:lnTo>
                <a:cubicBezTo>
                  <a:pt x="72119" y="19281"/>
                  <a:pt x="72319" y="19481"/>
                  <a:pt x="72552" y="19481"/>
                </a:cubicBezTo>
                <a:lnTo>
                  <a:pt x="76555" y="19481"/>
                </a:lnTo>
                <a:cubicBezTo>
                  <a:pt x="76789" y="19481"/>
                  <a:pt x="76956" y="19281"/>
                  <a:pt x="76956" y="19048"/>
                </a:cubicBezTo>
                <a:lnTo>
                  <a:pt x="76956" y="9441"/>
                </a:lnTo>
                <a:cubicBezTo>
                  <a:pt x="76956" y="9207"/>
                  <a:pt x="76789" y="9041"/>
                  <a:pt x="76555" y="9041"/>
                </a:cubicBezTo>
                <a:close/>
                <a:moveTo>
                  <a:pt x="434" y="20916"/>
                </a:moveTo>
                <a:cubicBezTo>
                  <a:pt x="201" y="20916"/>
                  <a:pt x="1" y="21083"/>
                  <a:pt x="1" y="21316"/>
                </a:cubicBezTo>
                <a:lnTo>
                  <a:pt x="1" y="24985"/>
                </a:lnTo>
                <a:cubicBezTo>
                  <a:pt x="1" y="25219"/>
                  <a:pt x="201" y="25419"/>
                  <a:pt x="434" y="25419"/>
                </a:cubicBezTo>
                <a:lnTo>
                  <a:pt x="4437" y="25419"/>
                </a:lnTo>
                <a:cubicBezTo>
                  <a:pt x="4671" y="25419"/>
                  <a:pt x="4837" y="25219"/>
                  <a:pt x="4837" y="24985"/>
                </a:cubicBezTo>
                <a:lnTo>
                  <a:pt x="4837" y="21316"/>
                </a:lnTo>
                <a:cubicBezTo>
                  <a:pt x="4837" y="21083"/>
                  <a:pt x="4671" y="20916"/>
                  <a:pt x="4437" y="20916"/>
                </a:cubicBezTo>
                <a:close/>
                <a:moveTo>
                  <a:pt x="6972" y="20916"/>
                </a:moveTo>
                <a:cubicBezTo>
                  <a:pt x="6739" y="20916"/>
                  <a:pt x="6572" y="21083"/>
                  <a:pt x="6572" y="21316"/>
                </a:cubicBezTo>
                <a:lnTo>
                  <a:pt x="6572" y="24985"/>
                </a:lnTo>
                <a:cubicBezTo>
                  <a:pt x="6572" y="25219"/>
                  <a:pt x="6739" y="25419"/>
                  <a:pt x="6972" y="25419"/>
                </a:cubicBezTo>
                <a:lnTo>
                  <a:pt x="10975" y="25419"/>
                </a:lnTo>
                <a:cubicBezTo>
                  <a:pt x="11209" y="25419"/>
                  <a:pt x="11409" y="25219"/>
                  <a:pt x="11409" y="24985"/>
                </a:cubicBezTo>
                <a:lnTo>
                  <a:pt x="11409" y="21316"/>
                </a:lnTo>
                <a:cubicBezTo>
                  <a:pt x="11409" y="21083"/>
                  <a:pt x="11209" y="20916"/>
                  <a:pt x="10975" y="20916"/>
                </a:cubicBezTo>
                <a:close/>
                <a:moveTo>
                  <a:pt x="13544" y="20916"/>
                </a:moveTo>
                <a:cubicBezTo>
                  <a:pt x="13310" y="20916"/>
                  <a:pt x="13110" y="21083"/>
                  <a:pt x="13110" y="21316"/>
                </a:cubicBezTo>
                <a:lnTo>
                  <a:pt x="13110" y="24985"/>
                </a:lnTo>
                <a:cubicBezTo>
                  <a:pt x="13110" y="25219"/>
                  <a:pt x="13310" y="25419"/>
                  <a:pt x="13544" y="25419"/>
                </a:cubicBezTo>
                <a:lnTo>
                  <a:pt x="17547" y="25419"/>
                </a:lnTo>
                <a:cubicBezTo>
                  <a:pt x="17780" y="25419"/>
                  <a:pt x="17947" y="25219"/>
                  <a:pt x="17947" y="24985"/>
                </a:cubicBezTo>
                <a:lnTo>
                  <a:pt x="17947" y="21316"/>
                </a:lnTo>
                <a:cubicBezTo>
                  <a:pt x="17947" y="21083"/>
                  <a:pt x="17780" y="20916"/>
                  <a:pt x="17547" y="20916"/>
                </a:cubicBezTo>
                <a:close/>
                <a:moveTo>
                  <a:pt x="20082" y="20916"/>
                </a:moveTo>
                <a:cubicBezTo>
                  <a:pt x="19882" y="20916"/>
                  <a:pt x="19681" y="21083"/>
                  <a:pt x="19681" y="21316"/>
                </a:cubicBezTo>
                <a:lnTo>
                  <a:pt x="19681" y="24985"/>
                </a:lnTo>
                <a:cubicBezTo>
                  <a:pt x="19681" y="25219"/>
                  <a:pt x="19882" y="25419"/>
                  <a:pt x="20082" y="25419"/>
                </a:cubicBezTo>
                <a:lnTo>
                  <a:pt x="24085" y="25419"/>
                </a:lnTo>
                <a:cubicBezTo>
                  <a:pt x="24318" y="25419"/>
                  <a:pt x="24518" y="25219"/>
                  <a:pt x="24518" y="24985"/>
                </a:cubicBezTo>
                <a:lnTo>
                  <a:pt x="24518" y="21316"/>
                </a:lnTo>
                <a:cubicBezTo>
                  <a:pt x="24518" y="21083"/>
                  <a:pt x="24318" y="20916"/>
                  <a:pt x="24085" y="20916"/>
                </a:cubicBezTo>
                <a:close/>
                <a:moveTo>
                  <a:pt x="26653" y="20916"/>
                </a:moveTo>
                <a:cubicBezTo>
                  <a:pt x="26420" y="20916"/>
                  <a:pt x="26253" y="21083"/>
                  <a:pt x="26253" y="21316"/>
                </a:cubicBezTo>
                <a:lnTo>
                  <a:pt x="26253" y="24985"/>
                </a:lnTo>
                <a:cubicBezTo>
                  <a:pt x="26253" y="25219"/>
                  <a:pt x="26420" y="25419"/>
                  <a:pt x="26653" y="25419"/>
                </a:cubicBezTo>
                <a:lnTo>
                  <a:pt x="30656" y="25419"/>
                </a:lnTo>
                <a:cubicBezTo>
                  <a:pt x="30889" y="25419"/>
                  <a:pt x="31056" y="25219"/>
                  <a:pt x="31056" y="24985"/>
                </a:cubicBezTo>
                <a:lnTo>
                  <a:pt x="31056" y="21316"/>
                </a:lnTo>
                <a:cubicBezTo>
                  <a:pt x="31056" y="21083"/>
                  <a:pt x="30889" y="20916"/>
                  <a:pt x="30656" y="20916"/>
                </a:cubicBezTo>
                <a:close/>
                <a:moveTo>
                  <a:pt x="33224" y="20916"/>
                </a:moveTo>
                <a:cubicBezTo>
                  <a:pt x="32991" y="20916"/>
                  <a:pt x="32791" y="21083"/>
                  <a:pt x="32791" y="21316"/>
                </a:cubicBezTo>
                <a:lnTo>
                  <a:pt x="32791" y="24985"/>
                </a:lnTo>
                <a:cubicBezTo>
                  <a:pt x="32791" y="25219"/>
                  <a:pt x="32991" y="25419"/>
                  <a:pt x="33224" y="25419"/>
                </a:cubicBezTo>
                <a:lnTo>
                  <a:pt x="37194" y="25419"/>
                </a:lnTo>
                <a:cubicBezTo>
                  <a:pt x="37427" y="25419"/>
                  <a:pt x="37628" y="25219"/>
                  <a:pt x="37628" y="24985"/>
                </a:cubicBezTo>
                <a:lnTo>
                  <a:pt x="37628" y="21316"/>
                </a:lnTo>
                <a:cubicBezTo>
                  <a:pt x="37628" y="21083"/>
                  <a:pt x="37427" y="20916"/>
                  <a:pt x="37194" y="20916"/>
                </a:cubicBezTo>
                <a:close/>
                <a:moveTo>
                  <a:pt x="39762" y="20916"/>
                </a:moveTo>
                <a:cubicBezTo>
                  <a:pt x="39529" y="20916"/>
                  <a:pt x="39329" y="21083"/>
                  <a:pt x="39329" y="21316"/>
                </a:cubicBezTo>
                <a:lnTo>
                  <a:pt x="39329" y="24985"/>
                </a:lnTo>
                <a:cubicBezTo>
                  <a:pt x="39362" y="25219"/>
                  <a:pt x="39529" y="25419"/>
                  <a:pt x="39762" y="25419"/>
                </a:cubicBezTo>
                <a:lnTo>
                  <a:pt x="43765" y="25419"/>
                </a:lnTo>
                <a:cubicBezTo>
                  <a:pt x="43999" y="25419"/>
                  <a:pt x="44166" y="25219"/>
                  <a:pt x="44166" y="24985"/>
                </a:cubicBezTo>
                <a:lnTo>
                  <a:pt x="44166" y="21316"/>
                </a:lnTo>
                <a:cubicBezTo>
                  <a:pt x="44166" y="21083"/>
                  <a:pt x="43999" y="20916"/>
                  <a:pt x="43765" y="20916"/>
                </a:cubicBezTo>
                <a:close/>
                <a:moveTo>
                  <a:pt x="46334" y="20916"/>
                </a:moveTo>
                <a:cubicBezTo>
                  <a:pt x="46100" y="20916"/>
                  <a:pt x="45900" y="21083"/>
                  <a:pt x="45900" y="21316"/>
                </a:cubicBezTo>
                <a:lnTo>
                  <a:pt x="45900" y="24985"/>
                </a:lnTo>
                <a:cubicBezTo>
                  <a:pt x="45900" y="25219"/>
                  <a:pt x="46100" y="25419"/>
                  <a:pt x="46334" y="25419"/>
                </a:cubicBezTo>
                <a:lnTo>
                  <a:pt x="50337" y="25419"/>
                </a:lnTo>
                <a:cubicBezTo>
                  <a:pt x="50537" y="25419"/>
                  <a:pt x="50737" y="25219"/>
                  <a:pt x="50737" y="24985"/>
                </a:cubicBezTo>
                <a:lnTo>
                  <a:pt x="50737" y="21316"/>
                </a:lnTo>
                <a:cubicBezTo>
                  <a:pt x="50737" y="21083"/>
                  <a:pt x="50537" y="20916"/>
                  <a:pt x="50337" y="20916"/>
                </a:cubicBezTo>
                <a:close/>
                <a:moveTo>
                  <a:pt x="52872" y="20916"/>
                </a:moveTo>
                <a:cubicBezTo>
                  <a:pt x="52638" y="20916"/>
                  <a:pt x="52471" y="21083"/>
                  <a:pt x="52471" y="21316"/>
                </a:cubicBezTo>
                <a:lnTo>
                  <a:pt x="52471" y="24985"/>
                </a:lnTo>
                <a:cubicBezTo>
                  <a:pt x="52471" y="25219"/>
                  <a:pt x="52638" y="25419"/>
                  <a:pt x="52872" y="25419"/>
                </a:cubicBezTo>
                <a:lnTo>
                  <a:pt x="56875" y="25419"/>
                </a:lnTo>
                <a:cubicBezTo>
                  <a:pt x="57108" y="25419"/>
                  <a:pt x="57308" y="25219"/>
                  <a:pt x="57308" y="24985"/>
                </a:cubicBezTo>
                <a:lnTo>
                  <a:pt x="57308" y="21316"/>
                </a:lnTo>
                <a:cubicBezTo>
                  <a:pt x="57308" y="21083"/>
                  <a:pt x="57108" y="20916"/>
                  <a:pt x="56875" y="20916"/>
                </a:cubicBezTo>
                <a:close/>
                <a:moveTo>
                  <a:pt x="59443" y="20916"/>
                </a:moveTo>
                <a:cubicBezTo>
                  <a:pt x="59210" y="20916"/>
                  <a:pt x="59009" y="21083"/>
                  <a:pt x="59009" y="21316"/>
                </a:cubicBezTo>
                <a:lnTo>
                  <a:pt x="59009" y="24985"/>
                </a:lnTo>
                <a:cubicBezTo>
                  <a:pt x="59009" y="25219"/>
                  <a:pt x="59210" y="25419"/>
                  <a:pt x="59443" y="25419"/>
                </a:cubicBezTo>
                <a:lnTo>
                  <a:pt x="63446" y="25419"/>
                </a:lnTo>
                <a:cubicBezTo>
                  <a:pt x="63646" y="25419"/>
                  <a:pt x="63846" y="25219"/>
                  <a:pt x="63846" y="24985"/>
                </a:cubicBezTo>
                <a:lnTo>
                  <a:pt x="63846" y="21316"/>
                </a:lnTo>
                <a:cubicBezTo>
                  <a:pt x="63846" y="21083"/>
                  <a:pt x="63646" y="20916"/>
                  <a:pt x="63446" y="20916"/>
                </a:cubicBezTo>
                <a:close/>
                <a:moveTo>
                  <a:pt x="65981" y="20916"/>
                </a:moveTo>
                <a:cubicBezTo>
                  <a:pt x="65748" y="20916"/>
                  <a:pt x="65581" y="21083"/>
                  <a:pt x="65581" y="21316"/>
                </a:cubicBezTo>
                <a:lnTo>
                  <a:pt x="65581" y="24985"/>
                </a:lnTo>
                <a:cubicBezTo>
                  <a:pt x="65581" y="25219"/>
                  <a:pt x="65748" y="25419"/>
                  <a:pt x="65981" y="25419"/>
                </a:cubicBezTo>
                <a:lnTo>
                  <a:pt x="69984" y="25419"/>
                </a:lnTo>
                <a:cubicBezTo>
                  <a:pt x="70217" y="25419"/>
                  <a:pt x="70418" y="25219"/>
                  <a:pt x="70418" y="24985"/>
                </a:cubicBezTo>
                <a:lnTo>
                  <a:pt x="70418" y="21316"/>
                </a:lnTo>
                <a:cubicBezTo>
                  <a:pt x="70418" y="21083"/>
                  <a:pt x="70217" y="20916"/>
                  <a:pt x="69984" y="20916"/>
                </a:cubicBezTo>
                <a:close/>
                <a:moveTo>
                  <a:pt x="72552" y="20916"/>
                </a:moveTo>
                <a:cubicBezTo>
                  <a:pt x="72319" y="20916"/>
                  <a:pt x="72119" y="21083"/>
                  <a:pt x="72119" y="21316"/>
                </a:cubicBezTo>
                <a:lnTo>
                  <a:pt x="72119" y="24985"/>
                </a:lnTo>
                <a:cubicBezTo>
                  <a:pt x="72119" y="25219"/>
                  <a:pt x="72319" y="25419"/>
                  <a:pt x="72552" y="25419"/>
                </a:cubicBezTo>
                <a:lnTo>
                  <a:pt x="76555" y="25419"/>
                </a:lnTo>
                <a:cubicBezTo>
                  <a:pt x="76789" y="25419"/>
                  <a:pt x="76956" y="25219"/>
                  <a:pt x="76956" y="24985"/>
                </a:cubicBezTo>
                <a:lnTo>
                  <a:pt x="76956" y="21316"/>
                </a:lnTo>
                <a:cubicBezTo>
                  <a:pt x="76956" y="21083"/>
                  <a:pt x="76789" y="20916"/>
                  <a:pt x="76555" y="20916"/>
                </a:cubicBezTo>
                <a:close/>
                <a:moveTo>
                  <a:pt x="434" y="26853"/>
                </a:moveTo>
                <a:cubicBezTo>
                  <a:pt x="201" y="26853"/>
                  <a:pt x="1" y="27020"/>
                  <a:pt x="1" y="27254"/>
                </a:cubicBezTo>
                <a:lnTo>
                  <a:pt x="1" y="30923"/>
                </a:lnTo>
                <a:cubicBezTo>
                  <a:pt x="1" y="31156"/>
                  <a:pt x="201" y="31357"/>
                  <a:pt x="434" y="31357"/>
                </a:cubicBezTo>
                <a:lnTo>
                  <a:pt x="4437" y="31357"/>
                </a:lnTo>
                <a:cubicBezTo>
                  <a:pt x="4671" y="31357"/>
                  <a:pt x="4837" y="31156"/>
                  <a:pt x="4837" y="30923"/>
                </a:cubicBezTo>
                <a:lnTo>
                  <a:pt x="4837" y="27254"/>
                </a:lnTo>
                <a:cubicBezTo>
                  <a:pt x="4837" y="27020"/>
                  <a:pt x="4671" y="26853"/>
                  <a:pt x="4437" y="26853"/>
                </a:cubicBezTo>
                <a:close/>
                <a:moveTo>
                  <a:pt x="6972" y="26853"/>
                </a:moveTo>
                <a:cubicBezTo>
                  <a:pt x="6739" y="26853"/>
                  <a:pt x="6572" y="27020"/>
                  <a:pt x="6572" y="27254"/>
                </a:cubicBezTo>
                <a:lnTo>
                  <a:pt x="6572" y="30923"/>
                </a:lnTo>
                <a:cubicBezTo>
                  <a:pt x="6572" y="31156"/>
                  <a:pt x="6739" y="31357"/>
                  <a:pt x="6972" y="31357"/>
                </a:cubicBezTo>
                <a:lnTo>
                  <a:pt x="10975" y="31357"/>
                </a:lnTo>
                <a:cubicBezTo>
                  <a:pt x="11209" y="31357"/>
                  <a:pt x="11409" y="31156"/>
                  <a:pt x="11409" y="30923"/>
                </a:cubicBezTo>
                <a:lnTo>
                  <a:pt x="11409" y="27254"/>
                </a:lnTo>
                <a:cubicBezTo>
                  <a:pt x="11409" y="27020"/>
                  <a:pt x="11209" y="26853"/>
                  <a:pt x="10975" y="26853"/>
                </a:cubicBezTo>
                <a:close/>
                <a:moveTo>
                  <a:pt x="13544" y="26853"/>
                </a:moveTo>
                <a:cubicBezTo>
                  <a:pt x="13310" y="26853"/>
                  <a:pt x="13110" y="27020"/>
                  <a:pt x="13110" y="27254"/>
                </a:cubicBezTo>
                <a:lnTo>
                  <a:pt x="13110" y="30923"/>
                </a:lnTo>
                <a:cubicBezTo>
                  <a:pt x="13110" y="31156"/>
                  <a:pt x="13310" y="31357"/>
                  <a:pt x="13544" y="31357"/>
                </a:cubicBezTo>
                <a:lnTo>
                  <a:pt x="17547" y="31357"/>
                </a:lnTo>
                <a:cubicBezTo>
                  <a:pt x="17780" y="31357"/>
                  <a:pt x="17947" y="31156"/>
                  <a:pt x="17947" y="30923"/>
                </a:cubicBezTo>
                <a:lnTo>
                  <a:pt x="17947" y="27254"/>
                </a:lnTo>
                <a:cubicBezTo>
                  <a:pt x="17947" y="27020"/>
                  <a:pt x="17780" y="26853"/>
                  <a:pt x="17547" y="26853"/>
                </a:cubicBezTo>
                <a:close/>
                <a:moveTo>
                  <a:pt x="20082" y="26853"/>
                </a:moveTo>
                <a:cubicBezTo>
                  <a:pt x="19882" y="26853"/>
                  <a:pt x="19681" y="27020"/>
                  <a:pt x="19681" y="27254"/>
                </a:cubicBezTo>
                <a:lnTo>
                  <a:pt x="19681" y="30923"/>
                </a:lnTo>
                <a:cubicBezTo>
                  <a:pt x="19681" y="31156"/>
                  <a:pt x="19882" y="31357"/>
                  <a:pt x="20082" y="31357"/>
                </a:cubicBezTo>
                <a:lnTo>
                  <a:pt x="24085" y="31357"/>
                </a:lnTo>
                <a:cubicBezTo>
                  <a:pt x="24318" y="31357"/>
                  <a:pt x="24518" y="31156"/>
                  <a:pt x="24518" y="30923"/>
                </a:cubicBezTo>
                <a:lnTo>
                  <a:pt x="24518" y="27254"/>
                </a:lnTo>
                <a:cubicBezTo>
                  <a:pt x="24518" y="27020"/>
                  <a:pt x="24318" y="26853"/>
                  <a:pt x="24085" y="26853"/>
                </a:cubicBezTo>
                <a:close/>
                <a:moveTo>
                  <a:pt x="26653" y="26853"/>
                </a:moveTo>
                <a:cubicBezTo>
                  <a:pt x="26420" y="26853"/>
                  <a:pt x="26253" y="27020"/>
                  <a:pt x="26253" y="27254"/>
                </a:cubicBezTo>
                <a:lnTo>
                  <a:pt x="26253" y="30923"/>
                </a:lnTo>
                <a:cubicBezTo>
                  <a:pt x="26253" y="31156"/>
                  <a:pt x="26420" y="31357"/>
                  <a:pt x="26653" y="31357"/>
                </a:cubicBezTo>
                <a:lnTo>
                  <a:pt x="56875" y="31357"/>
                </a:lnTo>
                <a:cubicBezTo>
                  <a:pt x="57108" y="31357"/>
                  <a:pt x="57308" y="31156"/>
                  <a:pt x="57308" y="30923"/>
                </a:cubicBezTo>
                <a:lnTo>
                  <a:pt x="57308" y="27254"/>
                </a:lnTo>
                <a:cubicBezTo>
                  <a:pt x="57308" y="27020"/>
                  <a:pt x="57108" y="26853"/>
                  <a:pt x="56875" y="26853"/>
                </a:cubicBezTo>
                <a:close/>
                <a:moveTo>
                  <a:pt x="59443" y="26853"/>
                </a:moveTo>
                <a:cubicBezTo>
                  <a:pt x="59210" y="26853"/>
                  <a:pt x="59009" y="27020"/>
                  <a:pt x="59009" y="27254"/>
                </a:cubicBezTo>
                <a:lnTo>
                  <a:pt x="59009" y="30923"/>
                </a:lnTo>
                <a:cubicBezTo>
                  <a:pt x="59009" y="31156"/>
                  <a:pt x="59210" y="31357"/>
                  <a:pt x="59443" y="31357"/>
                </a:cubicBezTo>
                <a:lnTo>
                  <a:pt x="63446" y="31357"/>
                </a:lnTo>
                <a:cubicBezTo>
                  <a:pt x="63646" y="31357"/>
                  <a:pt x="63846" y="31156"/>
                  <a:pt x="63846" y="30923"/>
                </a:cubicBezTo>
                <a:lnTo>
                  <a:pt x="63846" y="27254"/>
                </a:lnTo>
                <a:cubicBezTo>
                  <a:pt x="63846" y="27020"/>
                  <a:pt x="63646" y="26853"/>
                  <a:pt x="63446" y="26853"/>
                </a:cubicBezTo>
                <a:close/>
                <a:moveTo>
                  <a:pt x="65981" y="26853"/>
                </a:moveTo>
                <a:cubicBezTo>
                  <a:pt x="65748" y="26853"/>
                  <a:pt x="65581" y="27020"/>
                  <a:pt x="65581" y="27254"/>
                </a:cubicBezTo>
                <a:lnTo>
                  <a:pt x="65581" y="30923"/>
                </a:lnTo>
                <a:cubicBezTo>
                  <a:pt x="65581" y="31156"/>
                  <a:pt x="65748" y="31357"/>
                  <a:pt x="65981" y="31357"/>
                </a:cubicBezTo>
                <a:lnTo>
                  <a:pt x="69984" y="31357"/>
                </a:lnTo>
                <a:cubicBezTo>
                  <a:pt x="70217" y="31357"/>
                  <a:pt x="70418" y="31156"/>
                  <a:pt x="70418" y="30923"/>
                </a:cubicBezTo>
                <a:lnTo>
                  <a:pt x="70418" y="27254"/>
                </a:lnTo>
                <a:cubicBezTo>
                  <a:pt x="70418" y="27020"/>
                  <a:pt x="70217" y="26853"/>
                  <a:pt x="69984" y="26853"/>
                </a:cubicBezTo>
                <a:close/>
                <a:moveTo>
                  <a:pt x="72552" y="26853"/>
                </a:moveTo>
                <a:cubicBezTo>
                  <a:pt x="72319" y="26853"/>
                  <a:pt x="72119" y="27020"/>
                  <a:pt x="72119" y="27254"/>
                </a:cubicBezTo>
                <a:lnTo>
                  <a:pt x="72119" y="30923"/>
                </a:lnTo>
                <a:cubicBezTo>
                  <a:pt x="72119" y="31156"/>
                  <a:pt x="72319" y="31357"/>
                  <a:pt x="72552" y="31357"/>
                </a:cubicBezTo>
                <a:lnTo>
                  <a:pt x="76555" y="31357"/>
                </a:lnTo>
                <a:cubicBezTo>
                  <a:pt x="76789" y="31357"/>
                  <a:pt x="76956" y="31156"/>
                  <a:pt x="76956" y="30923"/>
                </a:cubicBezTo>
                <a:lnTo>
                  <a:pt x="76956" y="27254"/>
                </a:lnTo>
                <a:cubicBezTo>
                  <a:pt x="76956" y="27020"/>
                  <a:pt x="76789" y="26853"/>
                  <a:pt x="76555" y="268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7"/>
          <p:cNvSpPr/>
          <p:nvPr/>
        </p:nvSpPr>
        <p:spPr>
          <a:xfrm>
            <a:off x="6116020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7"/>
          <p:cNvSpPr/>
          <p:nvPr/>
        </p:nvSpPr>
        <p:spPr>
          <a:xfrm>
            <a:off x="6116020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7"/>
          <p:cNvSpPr/>
          <p:nvPr/>
        </p:nvSpPr>
        <p:spPr>
          <a:xfrm>
            <a:off x="6116020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7"/>
          <p:cNvSpPr/>
          <p:nvPr/>
        </p:nvSpPr>
        <p:spPr>
          <a:xfrm>
            <a:off x="6116020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7"/>
          <p:cNvSpPr/>
          <p:nvPr/>
        </p:nvSpPr>
        <p:spPr>
          <a:xfrm>
            <a:off x="7319514" y="351587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27"/>
          <p:cNvSpPr/>
          <p:nvPr/>
        </p:nvSpPr>
        <p:spPr>
          <a:xfrm>
            <a:off x="7319514" y="3204513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201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27"/>
          <p:cNvSpPr/>
          <p:nvPr/>
        </p:nvSpPr>
        <p:spPr>
          <a:xfrm>
            <a:off x="7319514" y="3360207"/>
            <a:ext cx="126826" cy="12271"/>
          </a:xfrm>
          <a:custGeom>
            <a:avLst/>
            <a:gdLst/>
            <a:ahLst/>
            <a:cxnLst/>
            <a:rect l="l" t="t" r="r" b="b"/>
            <a:pathLst>
              <a:path w="4837" h="468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467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467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27"/>
          <p:cNvSpPr/>
          <p:nvPr/>
        </p:nvSpPr>
        <p:spPr>
          <a:xfrm>
            <a:off x="7835522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27"/>
          <p:cNvSpPr/>
          <p:nvPr/>
        </p:nvSpPr>
        <p:spPr>
          <a:xfrm>
            <a:off x="7319514" y="3061064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27"/>
          <p:cNvSpPr/>
          <p:nvPr/>
        </p:nvSpPr>
        <p:spPr>
          <a:xfrm>
            <a:off x="7319514" y="296748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27"/>
          <p:cNvSpPr/>
          <p:nvPr/>
        </p:nvSpPr>
        <p:spPr>
          <a:xfrm>
            <a:off x="7835522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27"/>
          <p:cNvSpPr/>
          <p:nvPr/>
        </p:nvSpPr>
        <p:spPr>
          <a:xfrm>
            <a:off x="7663231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27"/>
          <p:cNvSpPr/>
          <p:nvPr/>
        </p:nvSpPr>
        <p:spPr>
          <a:xfrm>
            <a:off x="7663231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27"/>
          <p:cNvSpPr/>
          <p:nvPr/>
        </p:nvSpPr>
        <p:spPr>
          <a:xfrm>
            <a:off x="7663231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27"/>
          <p:cNvSpPr/>
          <p:nvPr/>
        </p:nvSpPr>
        <p:spPr>
          <a:xfrm>
            <a:off x="7663231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7"/>
          <p:cNvSpPr/>
          <p:nvPr/>
        </p:nvSpPr>
        <p:spPr>
          <a:xfrm>
            <a:off x="7663231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7"/>
          <p:cNvSpPr/>
          <p:nvPr/>
        </p:nvSpPr>
        <p:spPr>
          <a:xfrm>
            <a:off x="7663231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27"/>
          <p:cNvSpPr/>
          <p:nvPr/>
        </p:nvSpPr>
        <p:spPr>
          <a:xfrm>
            <a:off x="8006947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27"/>
          <p:cNvSpPr/>
          <p:nvPr/>
        </p:nvSpPr>
        <p:spPr>
          <a:xfrm>
            <a:off x="7835522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27"/>
          <p:cNvSpPr/>
          <p:nvPr/>
        </p:nvSpPr>
        <p:spPr>
          <a:xfrm>
            <a:off x="7491805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27"/>
          <p:cNvSpPr/>
          <p:nvPr/>
        </p:nvSpPr>
        <p:spPr>
          <a:xfrm>
            <a:off x="7835522" y="3204513"/>
            <a:ext cx="298279" cy="13136"/>
          </a:xfrm>
          <a:custGeom>
            <a:avLst/>
            <a:gdLst/>
            <a:ahLst/>
            <a:cxnLst/>
            <a:rect l="l" t="t" r="r" b="b"/>
            <a:pathLst>
              <a:path w="11376" h="501" extrusionOk="0">
                <a:moveTo>
                  <a:pt x="401" y="1"/>
                </a:moveTo>
                <a:cubicBezTo>
                  <a:pt x="168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10975" y="67"/>
                </a:lnTo>
                <a:cubicBezTo>
                  <a:pt x="11209" y="67"/>
                  <a:pt x="11376" y="267"/>
                  <a:pt x="11376" y="501"/>
                </a:cubicBezTo>
                <a:lnTo>
                  <a:pt x="11376" y="401"/>
                </a:lnTo>
                <a:cubicBezTo>
                  <a:pt x="11376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7"/>
          <p:cNvSpPr/>
          <p:nvPr/>
        </p:nvSpPr>
        <p:spPr>
          <a:xfrm>
            <a:off x="7835522" y="3061064"/>
            <a:ext cx="298279" cy="13162"/>
          </a:xfrm>
          <a:custGeom>
            <a:avLst/>
            <a:gdLst/>
            <a:ahLst/>
            <a:cxnLst/>
            <a:rect l="l" t="t" r="r" b="b"/>
            <a:pathLst>
              <a:path w="11376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10975" y="101"/>
                </a:lnTo>
                <a:cubicBezTo>
                  <a:pt x="11209" y="101"/>
                  <a:pt x="11376" y="268"/>
                  <a:pt x="11376" y="501"/>
                </a:cubicBezTo>
                <a:lnTo>
                  <a:pt x="11376" y="435"/>
                </a:lnTo>
                <a:cubicBezTo>
                  <a:pt x="11376" y="201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27"/>
          <p:cNvSpPr/>
          <p:nvPr/>
        </p:nvSpPr>
        <p:spPr>
          <a:xfrm>
            <a:off x="8006947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27"/>
          <p:cNvSpPr/>
          <p:nvPr/>
        </p:nvSpPr>
        <p:spPr>
          <a:xfrm>
            <a:off x="7835522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0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27"/>
          <p:cNvSpPr/>
          <p:nvPr/>
        </p:nvSpPr>
        <p:spPr>
          <a:xfrm>
            <a:off x="8006947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27"/>
          <p:cNvSpPr/>
          <p:nvPr/>
        </p:nvSpPr>
        <p:spPr>
          <a:xfrm>
            <a:off x="7491805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27"/>
          <p:cNvSpPr/>
          <p:nvPr/>
        </p:nvSpPr>
        <p:spPr>
          <a:xfrm>
            <a:off x="7491805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27"/>
          <p:cNvSpPr/>
          <p:nvPr/>
        </p:nvSpPr>
        <p:spPr>
          <a:xfrm>
            <a:off x="7491805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27"/>
          <p:cNvSpPr/>
          <p:nvPr/>
        </p:nvSpPr>
        <p:spPr>
          <a:xfrm>
            <a:off x="7491805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167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7"/>
          <p:cNvSpPr/>
          <p:nvPr/>
        </p:nvSpPr>
        <p:spPr>
          <a:xfrm>
            <a:off x="8162641" y="2772461"/>
            <a:ext cx="111986" cy="114581"/>
          </a:xfrm>
          <a:custGeom>
            <a:avLst/>
            <a:gdLst/>
            <a:ahLst/>
            <a:cxnLst/>
            <a:rect l="l" t="t" r="r" b="b"/>
            <a:pathLst>
              <a:path w="4271" h="4370" extrusionOk="0">
                <a:moveTo>
                  <a:pt x="2135" y="0"/>
                </a:moveTo>
                <a:cubicBezTo>
                  <a:pt x="968" y="0"/>
                  <a:pt x="0" y="967"/>
                  <a:pt x="0" y="2168"/>
                </a:cubicBezTo>
                <a:cubicBezTo>
                  <a:pt x="0" y="3403"/>
                  <a:pt x="968" y="4370"/>
                  <a:pt x="2135" y="4370"/>
                </a:cubicBezTo>
                <a:cubicBezTo>
                  <a:pt x="3336" y="4370"/>
                  <a:pt x="4270" y="3403"/>
                  <a:pt x="4270" y="2168"/>
                </a:cubicBezTo>
                <a:cubicBezTo>
                  <a:pt x="4270" y="967"/>
                  <a:pt x="3336" y="0"/>
                  <a:pt x="2135" y="0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27"/>
          <p:cNvSpPr/>
          <p:nvPr/>
        </p:nvSpPr>
        <p:spPr>
          <a:xfrm>
            <a:off x="8162641" y="2772461"/>
            <a:ext cx="111986" cy="111959"/>
          </a:xfrm>
          <a:custGeom>
            <a:avLst/>
            <a:gdLst/>
            <a:ahLst/>
            <a:cxnLst/>
            <a:rect l="l" t="t" r="r" b="b"/>
            <a:pathLst>
              <a:path w="4271" h="4270" extrusionOk="0">
                <a:moveTo>
                  <a:pt x="2135" y="0"/>
                </a:moveTo>
                <a:cubicBezTo>
                  <a:pt x="968" y="0"/>
                  <a:pt x="0" y="934"/>
                  <a:pt x="0" y="2135"/>
                </a:cubicBezTo>
                <a:cubicBezTo>
                  <a:pt x="0" y="3302"/>
                  <a:pt x="968" y="4270"/>
                  <a:pt x="2135" y="4270"/>
                </a:cubicBezTo>
                <a:cubicBezTo>
                  <a:pt x="3336" y="4270"/>
                  <a:pt x="4270" y="3302"/>
                  <a:pt x="4270" y="2135"/>
                </a:cubicBezTo>
                <a:cubicBezTo>
                  <a:pt x="4270" y="934"/>
                  <a:pt x="3336" y="0"/>
                  <a:pt x="2135" y="0"/>
                </a:cubicBezTo>
                <a:close/>
              </a:path>
            </a:pathLst>
          </a:custGeom>
          <a:solidFill>
            <a:srgbClr val="B6BA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27"/>
          <p:cNvSpPr/>
          <p:nvPr/>
        </p:nvSpPr>
        <p:spPr>
          <a:xfrm>
            <a:off x="8173129" y="2782084"/>
            <a:ext cx="91875" cy="92714"/>
          </a:xfrm>
          <a:custGeom>
            <a:avLst/>
            <a:gdLst/>
            <a:ahLst/>
            <a:cxnLst/>
            <a:rect l="l" t="t" r="r" b="b"/>
            <a:pathLst>
              <a:path w="3504" h="3536" extrusionOk="0">
                <a:moveTo>
                  <a:pt x="1735" y="0"/>
                </a:moveTo>
                <a:cubicBezTo>
                  <a:pt x="768" y="0"/>
                  <a:pt x="1" y="801"/>
                  <a:pt x="1" y="1768"/>
                </a:cubicBezTo>
                <a:cubicBezTo>
                  <a:pt x="1" y="2735"/>
                  <a:pt x="768" y="3536"/>
                  <a:pt x="1735" y="3536"/>
                </a:cubicBezTo>
                <a:cubicBezTo>
                  <a:pt x="2703" y="3536"/>
                  <a:pt x="3503" y="2735"/>
                  <a:pt x="3503" y="1768"/>
                </a:cubicBezTo>
                <a:cubicBezTo>
                  <a:pt x="3503" y="801"/>
                  <a:pt x="2703" y="0"/>
                  <a:pt x="1735" y="0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27"/>
          <p:cNvSpPr/>
          <p:nvPr/>
        </p:nvSpPr>
        <p:spPr>
          <a:xfrm>
            <a:off x="8173129" y="2827549"/>
            <a:ext cx="91875" cy="47248"/>
          </a:xfrm>
          <a:custGeom>
            <a:avLst/>
            <a:gdLst/>
            <a:ahLst/>
            <a:cxnLst/>
            <a:rect l="l" t="t" r="r" b="b"/>
            <a:pathLst>
              <a:path w="3504" h="1802" extrusionOk="0">
                <a:moveTo>
                  <a:pt x="1" y="1"/>
                </a:moveTo>
                <a:cubicBezTo>
                  <a:pt x="1" y="1"/>
                  <a:pt x="1" y="34"/>
                  <a:pt x="1" y="34"/>
                </a:cubicBezTo>
                <a:cubicBezTo>
                  <a:pt x="1" y="1001"/>
                  <a:pt x="768" y="1802"/>
                  <a:pt x="1735" y="1802"/>
                </a:cubicBezTo>
                <a:cubicBezTo>
                  <a:pt x="2703" y="1802"/>
                  <a:pt x="3503" y="1001"/>
                  <a:pt x="3503" y="34"/>
                </a:cubicBezTo>
                <a:cubicBezTo>
                  <a:pt x="3503" y="34"/>
                  <a:pt x="3503" y="34"/>
                  <a:pt x="3503" y="1"/>
                </a:cubicBezTo>
                <a:cubicBezTo>
                  <a:pt x="3503" y="968"/>
                  <a:pt x="2703" y="1735"/>
                  <a:pt x="1735" y="1735"/>
                </a:cubicBezTo>
                <a:cubicBezTo>
                  <a:pt x="768" y="1735"/>
                  <a:pt x="1" y="968"/>
                  <a:pt x="1" y="1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27"/>
          <p:cNvSpPr/>
          <p:nvPr/>
        </p:nvSpPr>
        <p:spPr>
          <a:xfrm>
            <a:off x="5646147" y="2701671"/>
            <a:ext cx="68916" cy="31575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5" y="899"/>
                </a:moveTo>
                <a:lnTo>
                  <a:pt x="125" y="899"/>
                </a:lnTo>
                <a:cubicBezTo>
                  <a:pt x="132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5" y="899"/>
                </a:cubicBezTo>
                <a:close/>
                <a:moveTo>
                  <a:pt x="891" y="1"/>
                </a:moveTo>
                <a:cubicBezTo>
                  <a:pt x="329" y="1"/>
                  <a:pt x="1" y="409"/>
                  <a:pt x="125" y="899"/>
                </a:cubicBezTo>
                <a:lnTo>
                  <a:pt x="125" y="899"/>
                </a:lnTo>
                <a:cubicBezTo>
                  <a:pt x="49" y="429"/>
                  <a:pt x="373" y="67"/>
                  <a:pt x="891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8" y="1"/>
                  <a:pt x="891" y="1"/>
                </a:cubicBezTo>
                <a:close/>
              </a:path>
            </a:pathLst>
          </a:custGeom>
          <a:solidFill>
            <a:srgbClr val="FFFF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7"/>
          <p:cNvSpPr/>
          <p:nvPr/>
        </p:nvSpPr>
        <p:spPr>
          <a:xfrm>
            <a:off x="5764205" y="2701671"/>
            <a:ext cx="68886" cy="31575"/>
          </a:xfrm>
          <a:custGeom>
            <a:avLst/>
            <a:gdLst/>
            <a:ahLst/>
            <a:cxnLst/>
            <a:rect l="l" t="t" r="r" b="b"/>
            <a:pathLst>
              <a:path w="2258" h="1035" extrusionOk="0">
                <a:moveTo>
                  <a:pt x="124" y="899"/>
                </a:moveTo>
                <a:cubicBezTo>
                  <a:pt x="131" y="943"/>
                  <a:pt x="142" y="989"/>
                  <a:pt x="156" y="1035"/>
                </a:cubicBezTo>
                <a:cubicBezTo>
                  <a:pt x="156" y="1001"/>
                  <a:pt x="156" y="1001"/>
                  <a:pt x="156" y="1001"/>
                </a:cubicBezTo>
                <a:cubicBezTo>
                  <a:pt x="143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8" y="1"/>
                  <a:pt x="0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0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7" y="1"/>
                  <a:pt x="890" y="1"/>
                </a:cubicBezTo>
                <a:close/>
              </a:path>
            </a:pathLst>
          </a:custGeom>
          <a:solidFill>
            <a:srgbClr val="FF52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27"/>
          <p:cNvSpPr/>
          <p:nvPr/>
        </p:nvSpPr>
        <p:spPr>
          <a:xfrm>
            <a:off x="5882232" y="2701671"/>
            <a:ext cx="68916" cy="31575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4" y="899"/>
                </a:moveTo>
                <a:cubicBezTo>
                  <a:pt x="131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9" y="1"/>
                  <a:pt x="1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91" y="1"/>
                  <a:pt x="890" y="1"/>
                </a:cubicBezTo>
                <a:close/>
              </a:path>
            </a:pathLst>
          </a:custGeom>
          <a:solidFill>
            <a:srgbClr val="45FF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27"/>
          <p:cNvSpPr/>
          <p:nvPr/>
        </p:nvSpPr>
        <p:spPr>
          <a:xfrm>
            <a:off x="7158576" y="2327273"/>
            <a:ext cx="26" cy="52492"/>
          </a:xfrm>
          <a:custGeom>
            <a:avLst/>
            <a:gdLst/>
            <a:ahLst/>
            <a:cxnLst/>
            <a:rect l="l" t="t" r="r" b="b"/>
            <a:pathLst>
              <a:path w="1" h="2002" extrusionOk="0">
                <a:moveTo>
                  <a:pt x="0" y="2002"/>
                </a:moveTo>
                <a:lnTo>
                  <a:pt x="0" y="0"/>
                </a:lnTo>
              </a:path>
            </a:pathLst>
          </a:custGeom>
          <a:solidFill>
            <a:srgbClr val="1FFF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27"/>
          <p:cNvSpPr/>
          <p:nvPr/>
        </p:nvSpPr>
        <p:spPr>
          <a:xfrm>
            <a:off x="7807545" y="2334545"/>
            <a:ext cx="107607" cy="32408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0" y="268"/>
                  <a:pt x="0" y="601"/>
                </a:cubicBezTo>
                <a:cubicBezTo>
                  <a:pt x="0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27"/>
          <p:cNvSpPr/>
          <p:nvPr/>
        </p:nvSpPr>
        <p:spPr>
          <a:xfrm>
            <a:off x="7935236" y="2334545"/>
            <a:ext cx="107607" cy="32408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27"/>
          <p:cNvSpPr/>
          <p:nvPr/>
        </p:nvSpPr>
        <p:spPr>
          <a:xfrm>
            <a:off x="7646607" y="2523460"/>
            <a:ext cx="697111" cy="32408"/>
          </a:xfrm>
          <a:custGeom>
            <a:avLst/>
            <a:gdLst/>
            <a:ahLst/>
            <a:cxnLst/>
            <a:rect l="l" t="t" r="r" b="b"/>
            <a:pathLst>
              <a:path w="26587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25953" y="1235"/>
                </a:lnTo>
                <a:cubicBezTo>
                  <a:pt x="26286" y="1235"/>
                  <a:pt x="26586" y="968"/>
                  <a:pt x="26586" y="601"/>
                </a:cubicBezTo>
                <a:cubicBezTo>
                  <a:pt x="26586" y="268"/>
                  <a:pt x="26286" y="1"/>
                  <a:pt x="25953" y="1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27"/>
          <p:cNvSpPr/>
          <p:nvPr/>
        </p:nvSpPr>
        <p:spPr>
          <a:xfrm>
            <a:off x="8170507" y="2589954"/>
            <a:ext cx="136475" cy="33247"/>
          </a:xfrm>
          <a:custGeom>
            <a:avLst/>
            <a:gdLst/>
            <a:ahLst/>
            <a:cxnLst/>
            <a:rect l="l" t="t" r="r" b="b"/>
            <a:pathLst>
              <a:path w="5205" h="1268" extrusionOk="0">
                <a:moveTo>
                  <a:pt x="634" y="0"/>
                </a:moveTo>
                <a:cubicBezTo>
                  <a:pt x="267" y="0"/>
                  <a:pt x="1" y="300"/>
                  <a:pt x="1" y="634"/>
                </a:cubicBezTo>
                <a:cubicBezTo>
                  <a:pt x="1" y="1001"/>
                  <a:pt x="267" y="1268"/>
                  <a:pt x="634" y="1268"/>
                </a:cubicBezTo>
                <a:lnTo>
                  <a:pt x="4571" y="1268"/>
                </a:lnTo>
                <a:cubicBezTo>
                  <a:pt x="4937" y="1268"/>
                  <a:pt x="5204" y="1001"/>
                  <a:pt x="5204" y="634"/>
                </a:cubicBezTo>
                <a:cubicBezTo>
                  <a:pt x="5204" y="300"/>
                  <a:pt x="4937" y="0"/>
                  <a:pt x="4571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7"/>
          <p:cNvSpPr/>
          <p:nvPr/>
        </p:nvSpPr>
        <p:spPr>
          <a:xfrm>
            <a:off x="8027084" y="2589954"/>
            <a:ext cx="123339" cy="33247"/>
          </a:xfrm>
          <a:custGeom>
            <a:avLst/>
            <a:gdLst/>
            <a:ahLst/>
            <a:cxnLst/>
            <a:rect l="l" t="t" r="r" b="b"/>
            <a:pathLst>
              <a:path w="4704" h="1268" extrusionOk="0">
                <a:moveTo>
                  <a:pt x="634" y="0"/>
                </a:moveTo>
                <a:cubicBezTo>
                  <a:pt x="300" y="0"/>
                  <a:pt x="0" y="300"/>
                  <a:pt x="0" y="634"/>
                </a:cubicBezTo>
                <a:cubicBezTo>
                  <a:pt x="0" y="1001"/>
                  <a:pt x="300" y="1268"/>
                  <a:pt x="634" y="1268"/>
                </a:cubicBezTo>
                <a:lnTo>
                  <a:pt x="4070" y="1268"/>
                </a:lnTo>
                <a:cubicBezTo>
                  <a:pt x="4437" y="1268"/>
                  <a:pt x="4703" y="1001"/>
                  <a:pt x="4703" y="634"/>
                </a:cubicBezTo>
                <a:cubicBezTo>
                  <a:pt x="4703" y="300"/>
                  <a:pt x="4403" y="0"/>
                  <a:pt x="4070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27"/>
          <p:cNvSpPr/>
          <p:nvPr/>
        </p:nvSpPr>
        <p:spPr>
          <a:xfrm>
            <a:off x="7916882" y="2122898"/>
            <a:ext cx="649863" cy="545796"/>
          </a:xfrm>
          <a:custGeom>
            <a:avLst/>
            <a:gdLst/>
            <a:ahLst/>
            <a:cxnLst/>
            <a:rect l="l" t="t" r="r" b="b"/>
            <a:pathLst>
              <a:path w="24785" h="20816" extrusionOk="0">
                <a:moveTo>
                  <a:pt x="20815" y="0"/>
                </a:moveTo>
                <a:lnTo>
                  <a:pt x="0" y="20815"/>
                </a:lnTo>
                <a:lnTo>
                  <a:pt x="4303" y="20815"/>
                </a:lnTo>
                <a:lnTo>
                  <a:pt x="24584" y="534"/>
                </a:lnTo>
                <a:lnTo>
                  <a:pt x="24784" y="0"/>
                </a:lnTo>
                <a:close/>
              </a:path>
            </a:pathLst>
          </a:custGeom>
          <a:solidFill>
            <a:srgbClr val="E1F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7"/>
          <p:cNvSpPr/>
          <p:nvPr/>
        </p:nvSpPr>
        <p:spPr>
          <a:xfrm>
            <a:off x="4992525" y="1047062"/>
            <a:ext cx="2624530" cy="1703569"/>
          </a:xfrm>
          <a:custGeom>
            <a:avLst/>
            <a:gdLst/>
            <a:ahLst/>
            <a:cxnLst/>
            <a:rect l="l" t="t" r="r" b="b"/>
            <a:pathLst>
              <a:path w="86029" h="55841" extrusionOk="0">
                <a:moveTo>
                  <a:pt x="2102" y="1"/>
                </a:moveTo>
                <a:cubicBezTo>
                  <a:pt x="935" y="1"/>
                  <a:pt x="1" y="935"/>
                  <a:pt x="1" y="2102"/>
                </a:cubicBezTo>
                <a:lnTo>
                  <a:pt x="1" y="53739"/>
                </a:lnTo>
                <a:cubicBezTo>
                  <a:pt x="1" y="54907"/>
                  <a:pt x="935" y="55841"/>
                  <a:pt x="2102" y="55841"/>
                </a:cubicBezTo>
                <a:lnTo>
                  <a:pt x="83894" y="55841"/>
                </a:lnTo>
                <a:cubicBezTo>
                  <a:pt x="85062" y="55841"/>
                  <a:pt x="86029" y="54907"/>
                  <a:pt x="86029" y="53739"/>
                </a:cubicBezTo>
                <a:lnTo>
                  <a:pt x="86029" y="2102"/>
                </a:lnTo>
                <a:cubicBezTo>
                  <a:pt x="86029" y="935"/>
                  <a:pt x="85062" y="1"/>
                  <a:pt x="83894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27"/>
          <p:cNvSpPr/>
          <p:nvPr/>
        </p:nvSpPr>
        <p:spPr>
          <a:xfrm>
            <a:off x="4992525" y="1047062"/>
            <a:ext cx="2624530" cy="274812"/>
          </a:xfrm>
          <a:custGeom>
            <a:avLst/>
            <a:gdLst/>
            <a:ahLst/>
            <a:cxnLst/>
            <a:rect l="l" t="t" r="r" b="b"/>
            <a:pathLst>
              <a:path w="86029" h="9008" extrusionOk="0">
                <a:moveTo>
                  <a:pt x="2436" y="1"/>
                </a:moveTo>
                <a:cubicBezTo>
                  <a:pt x="1102" y="1"/>
                  <a:pt x="1" y="1068"/>
                  <a:pt x="1" y="2436"/>
                </a:cubicBezTo>
                <a:lnTo>
                  <a:pt x="1" y="9007"/>
                </a:lnTo>
                <a:lnTo>
                  <a:pt x="86029" y="9007"/>
                </a:lnTo>
                <a:lnTo>
                  <a:pt x="86029" y="2436"/>
                </a:lnTo>
                <a:cubicBezTo>
                  <a:pt x="86029" y="1102"/>
                  <a:pt x="84928" y="1"/>
                  <a:pt x="835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27"/>
          <p:cNvSpPr/>
          <p:nvPr/>
        </p:nvSpPr>
        <p:spPr>
          <a:xfrm>
            <a:off x="5098380" y="1404255"/>
            <a:ext cx="2417933" cy="1256817"/>
          </a:xfrm>
          <a:custGeom>
            <a:avLst/>
            <a:gdLst/>
            <a:ahLst/>
            <a:cxnLst/>
            <a:rect l="l" t="t" r="r" b="b"/>
            <a:pathLst>
              <a:path w="79257" h="41197" extrusionOk="0">
                <a:moveTo>
                  <a:pt x="77522" y="41196"/>
                </a:moveTo>
                <a:lnTo>
                  <a:pt x="1735" y="41196"/>
                </a:lnTo>
                <a:cubicBezTo>
                  <a:pt x="767" y="41196"/>
                  <a:pt x="0" y="40429"/>
                  <a:pt x="0" y="39462"/>
                </a:cubicBezTo>
                <a:lnTo>
                  <a:pt x="0" y="1735"/>
                </a:lnTo>
                <a:cubicBezTo>
                  <a:pt x="0" y="768"/>
                  <a:pt x="767" y="0"/>
                  <a:pt x="1735" y="0"/>
                </a:cubicBezTo>
                <a:lnTo>
                  <a:pt x="77522" y="0"/>
                </a:lnTo>
                <a:cubicBezTo>
                  <a:pt x="78489" y="0"/>
                  <a:pt x="79257" y="768"/>
                  <a:pt x="79257" y="1735"/>
                </a:cubicBezTo>
                <a:lnTo>
                  <a:pt x="79257" y="39462"/>
                </a:lnTo>
                <a:cubicBezTo>
                  <a:pt x="79257" y="40429"/>
                  <a:pt x="78489" y="41196"/>
                  <a:pt x="77522" y="41196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27"/>
          <p:cNvSpPr/>
          <p:nvPr/>
        </p:nvSpPr>
        <p:spPr>
          <a:xfrm>
            <a:off x="5168574" y="1477530"/>
            <a:ext cx="57019" cy="116020"/>
          </a:xfrm>
          <a:custGeom>
            <a:avLst/>
            <a:gdLst/>
            <a:ahLst/>
            <a:cxnLst/>
            <a:rect l="l" t="t" r="r" b="b"/>
            <a:pathLst>
              <a:path w="1869" h="3803" fill="none" extrusionOk="0">
                <a:moveTo>
                  <a:pt x="1869" y="0"/>
                </a:moveTo>
                <a:lnTo>
                  <a:pt x="1" y="1901"/>
                </a:lnTo>
                <a:lnTo>
                  <a:pt x="1869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27"/>
          <p:cNvSpPr/>
          <p:nvPr/>
        </p:nvSpPr>
        <p:spPr>
          <a:xfrm>
            <a:off x="5371072" y="1477530"/>
            <a:ext cx="58056" cy="116020"/>
          </a:xfrm>
          <a:custGeom>
            <a:avLst/>
            <a:gdLst/>
            <a:ahLst/>
            <a:cxnLst/>
            <a:rect l="l" t="t" r="r" b="b"/>
            <a:pathLst>
              <a:path w="1903" h="3803" fill="none" extrusionOk="0">
                <a:moveTo>
                  <a:pt x="1" y="0"/>
                </a:moveTo>
                <a:lnTo>
                  <a:pt x="1902" y="1901"/>
                </a:lnTo>
                <a:lnTo>
                  <a:pt x="1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27"/>
          <p:cNvSpPr/>
          <p:nvPr/>
        </p:nvSpPr>
        <p:spPr>
          <a:xfrm>
            <a:off x="5274399" y="1477530"/>
            <a:ext cx="45822" cy="126210"/>
          </a:xfrm>
          <a:custGeom>
            <a:avLst/>
            <a:gdLst/>
            <a:ahLst/>
            <a:cxnLst/>
            <a:rect l="l" t="t" r="r" b="b"/>
            <a:pathLst>
              <a:path w="1502" h="4137" fill="none" extrusionOk="0">
                <a:moveTo>
                  <a:pt x="1" y="4136"/>
                </a:moveTo>
                <a:lnTo>
                  <a:pt x="1502" y="0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27"/>
          <p:cNvSpPr/>
          <p:nvPr/>
        </p:nvSpPr>
        <p:spPr>
          <a:xfrm>
            <a:off x="5473847" y="1588419"/>
            <a:ext cx="32613" cy="32613"/>
          </a:xfrm>
          <a:custGeom>
            <a:avLst/>
            <a:gdLst/>
            <a:ahLst/>
            <a:cxnLst/>
            <a:rect l="l" t="t" r="r" b="b"/>
            <a:pathLst>
              <a:path w="1069" h="1069" extrusionOk="0">
                <a:moveTo>
                  <a:pt x="535" y="1"/>
                </a:moveTo>
                <a:cubicBezTo>
                  <a:pt x="234" y="1"/>
                  <a:pt x="1" y="234"/>
                  <a:pt x="1" y="535"/>
                </a:cubicBezTo>
                <a:cubicBezTo>
                  <a:pt x="1" y="802"/>
                  <a:pt x="234" y="1068"/>
                  <a:pt x="535" y="1068"/>
                </a:cubicBezTo>
                <a:cubicBezTo>
                  <a:pt x="835" y="1068"/>
                  <a:pt x="1068" y="802"/>
                  <a:pt x="1068" y="535"/>
                </a:cubicBezTo>
                <a:cubicBezTo>
                  <a:pt x="1068" y="234"/>
                  <a:pt x="835" y="1"/>
                  <a:pt x="535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27"/>
          <p:cNvSpPr/>
          <p:nvPr/>
        </p:nvSpPr>
        <p:spPr>
          <a:xfrm>
            <a:off x="5521684" y="1588419"/>
            <a:ext cx="32582" cy="32613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67" y="1"/>
                  <a:pt x="0" y="234"/>
                  <a:pt x="0" y="535"/>
                </a:cubicBezTo>
                <a:cubicBezTo>
                  <a:pt x="0" y="802"/>
                  <a:pt x="267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27"/>
          <p:cNvSpPr/>
          <p:nvPr/>
        </p:nvSpPr>
        <p:spPr>
          <a:xfrm>
            <a:off x="5589864" y="1588419"/>
            <a:ext cx="32582" cy="32613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34" y="1"/>
                  <a:pt x="0" y="234"/>
                  <a:pt x="0" y="535"/>
                </a:cubicBezTo>
                <a:cubicBezTo>
                  <a:pt x="0" y="802"/>
                  <a:pt x="234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27"/>
          <p:cNvSpPr/>
          <p:nvPr/>
        </p:nvSpPr>
        <p:spPr>
          <a:xfrm>
            <a:off x="5197067" y="1721730"/>
            <a:ext cx="1737158" cy="31"/>
          </a:xfrm>
          <a:custGeom>
            <a:avLst/>
            <a:gdLst/>
            <a:ahLst/>
            <a:cxnLst/>
            <a:rect l="l" t="t" r="r" b="b"/>
            <a:pathLst>
              <a:path w="56942" h="1" fill="none" extrusionOk="0">
                <a:moveTo>
                  <a:pt x="1" y="1"/>
                </a:moveTo>
                <a:lnTo>
                  <a:pt x="56941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27"/>
          <p:cNvSpPr/>
          <p:nvPr/>
        </p:nvSpPr>
        <p:spPr>
          <a:xfrm>
            <a:off x="7038920" y="1721730"/>
            <a:ext cx="134355" cy="31"/>
          </a:xfrm>
          <a:custGeom>
            <a:avLst/>
            <a:gdLst/>
            <a:ahLst/>
            <a:cxnLst/>
            <a:rect l="l" t="t" r="r" b="b"/>
            <a:pathLst>
              <a:path w="4404" h="1" fill="none" extrusionOk="0">
                <a:moveTo>
                  <a:pt x="0" y="1"/>
                </a:moveTo>
                <a:lnTo>
                  <a:pt x="4403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7"/>
          <p:cNvSpPr/>
          <p:nvPr/>
        </p:nvSpPr>
        <p:spPr>
          <a:xfrm>
            <a:off x="7247520" y="1721730"/>
            <a:ext cx="170995" cy="31"/>
          </a:xfrm>
          <a:custGeom>
            <a:avLst/>
            <a:gdLst/>
            <a:ahLst/>
            <a:cxnLst/>
            <a:rect l="l" t="t" r="r" b="b"/>
            <a:pathLst>
              <a:path w="5605" h="1" fill="none" extrusionOk="0">
                <a:moveTo>
                  <a:pt x="0" y="1"/>
                </a:moveTo>
                <a:lnTo>
                  <a:pt x="5604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27"/>
          <p:cNvSpPr/>
          <p:nvPr/>
        </p:nvSpPr>
        <p:spPr>
          <a:xfrm>
            <a:off x="5197067" y="1858091"/>
            <a:ext cx="1086891" cy="31"/>
          </a:xfrm>
          <a:custGeom>
            <a:avLst/>
            <a:gdLst/>
            <a:ahLst/>
            <a:cxnLst/>
            <a:rect l="l" t="t" r="r" b="b"/>
            <a:pathLst>
              <a:path w="35627" h="1" fill="none" extrusionOk="0">
                <a:moveTo>
                  <a:pt x="1" y="1"/>
                </a:moveTo>
                <a:lnTo>
                  <a:pt x="35626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27"/>
          <p:cNvSpPr/>
          <p:nvPr/>
        </p:nvSpPr>
        <p:spPr>
          <a:xfrm>
            <a:off x="6444635" y="1858091"/>
            <a:ext cx="195431" cy="31"/>
          </a:xfrm>
          <a:custGeom>
            <a:avLst/>
            <a:gdLst/>
            <a:ahLst/>
            <a:cxnLst/>
            <a:rect l="l" t="t" r="r" b="b"/>
            <a:pathLst>
              <a:path w="6406" h="1" fill="none" extrusionOk="0">
                <a:moveTo>
                  <a:pt x="1" y="1"/>
                </a:moveTo>
                <a:lnTo>
                  <a:pt x="6405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27"/>
          <p:cNvSpPr/>
          <p:nvPr/>
        </p:nvSpPr>
        <p:spPr>
          <a:xfrm>
            <a:off x="6110870" y="1936461"/>
            <a:ext cx="529214" cy="31"/>
          </a:xfrm>
          <a:custGeom>
            <a:avLst/>
            <a:gdLst/>
            <a:ahLst/>
            <a:cxnLst/>
            <a:rect l="l" t="t" r="r" b="b"/>
            <a:pathLst>
              <a:path w="17347" h="1" fill="none" extrusionOk="0">
                <a:moveTo>
                  <a:pt x="17346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27"/>
          <p:cNvSpPr/>
          <p:nvPr/>
        </p:nvSpPr>
        <p:spPr>
          <a:xfrm>
            <a:off x="5931770" y="1936461"/>
            <a:ext cx="106898" cy="31"/>
          </a:xfrm>
          <a:custGeom>
            <a:avLst/>
            <a:gdLst/>
            <a:ahLst/>
            <a:cxnLst/>
            <a:rect l="l" t="t" r="r" b="b"/>
            <a:pathLst>
              <a:path w="3504" h="1" fill="none" extrusionOk="0">
                <a:moveTo>
                  <a:pt x="3503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27"/>
          <p:cNvSpPr/>
          <p:nvPr/>
        </p:nvSpPr>
        <p:spPr>
          <a:xfrm>
            <a:off x="5740468" y="1936461"/>
            <a:ext cx="106868" cy="31"/>
          </a:xfrm>
          <a:custGeom>
            <a:avLst/>
            <a:gdLst/>
            <a:ahLst/>
            <a:cxnLst/>
            <a:rect l="l" t="t" r="r" b="b"/>
            <a:pathLst>
              <a:path w="3503" h="1" fill="none" extrusionOk="0">
                <a:moveTo>
                  <a:pt x="3503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27"/>
          <p:cNvSpPr/>
          <p:nvPr/>
        </p:nvSpPr>
        <p:spPr>
          <a:xfrm>
            <a:off x="5550172" y="1936461"/>
            <a:ext cx="105861" cy="3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27"/>
          <p:cNvSpPr/>
          <p:nvPr/>
        </p:nvSpPr>
        <p:spPr>
          <a:xfrm>
            <a:off x="5358870" y="1936461"/>
            <a:ext cx="105861" cy="3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27"/>
          <p:cNvSpPr/>
          <p:nvPr/>
        </p:nvSpPr>
        <p:spPr>
          <a:xfrm>
            <a:off x="5358870" y="2032097"/>
            <a:ext cx="1647588" cy="31"/>
          </a:xfrm>
          <a:custGeom>
            <a:avLst/>
            <a:gdLst/>
            <a:ahLst/>
            <a:cxnLst/>
            <a:rect l="l" t="t" r="r" b="b"/>
            <a:pathLst>
              <a:path w="54006" h="1" fill="none" extrusionOk="0">
                <a:moveTo>
                  <a:pt x="54006" y="1"/>
                </a:moveTo>
                <a:lnTo>
                  <a:pt x="0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27"/>
          <p:cNvSpPr/>
          <p:nvPr/>
        </p:nvSpPr>
        <p:spPr>
          <a:xfrm>
            <a:off x="5197067" y="1936461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27"/>
          <p:cNvSpPr/>
          <p:nvPr/>
        </p:nvSpPr>
        <p:spPr>
          <a:xfrm>
            <a:off x="5197067" y="2032097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27"/>
          <p:cNvSpPr/>
          <p:nvPr/>
        </p:nvSpPr>
        <p:spPr>
          <a:xfrm>
            <a:off x="5197067" y="2127763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27"/>
          <p:cNvSpPr/>
          <p:nvPr/>
        </p:nvSpPr>
        <p:spPr>
          <a:xfrm>
            <a:off x="5197067" y="2223399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27"/>
          <p:cNvSpPr/>
          <p:nvPr/>
        </p:nvSpPr>
        <p:spPr>
          <a:xfrm>
            <a:off x="7106064" y="2032097"/>
            <a:ext cx="226976" cy="31"/>
          </a:xfrm>
          <a:custGeom>
            <a:avLst/>
            <a:gdLst/>
            <a:ahLst/>
            <a:cxnLst/>
            <a:rect l="l" t="t" r="r" b="b"/>
            <a:pathLst>
              <a:path w="7440" h="1" fill="none" extrusionOk="0">
                <a:moveTo>
                  <a:pt x="1" y="1"/>
                </a:moveTo>
                <a:lnTo>
                  <a:pt x="7439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27"/>
          <p:cNvSpPr/>
          <p:nvPr/>
        </p:nvSpPr>
        <p:spPr>
          <a:xfrm>
            <a:off x="5354813" y="2127763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27"/>
          <p:cNvSpPr/>
          <p:nvPr/>
        </p:nvSpPr>
        <p:spPr>
          <a:xfrm>
            <a:off x="5354813" y="2225443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27"/>
          <p:cNvSpPr/>
          <p:nvPr/>
        </p:nvSpPr>
        <p:spPr>
          <a:xfrm>
            <a:off x="5354813" y="2324160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27"/>
          <p:cNvSpPr/>
          <p:nvPr/>
        </p:nvSpPr>
        <p:spPr>
          <a:xfrm>
            <a:off x="5354813" y="2421840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27"/>
          <p:cNvSpPr/>
          <p:nvPr/>
        </p:nvSpPr>
        <p:spPr>
          <a:xfrm>
            <a:off x="6110870" y="2421840"/>
            <a:ext cx="928130" cy="31"/>
          </a:xfrm>
          <a:custGeom>
            <a:avLst/>
            <a:gdLst/>
            <a:ahLst/>
            <a:cxnLst/>
            <a:rect l="l" t="t" r="r" b="b"/>
            <a:pathLst>
              <a:path w="30423" h="1" fill="none" extrusionOk="0">
                <a:moveTo>
                  <a:pt x="0" y="1"/>
                </a:moveTo>
                <a:lnTo>
                  <a:pt x="30422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27"/>
          <p:cNvSpPr/>
          <p:nvPr/>
        </p:nvSpPr>
        <p:spPr>
          <a:xfrm>
            <a:off x="6661380" y="2324160"/>
            <a:ext cx="377591" cy="31"/>
          </a:xfrm>
          <a:custGeom>
            <a:avLst/>
            <a:gdLst/>
            <a:ahLst/>
            <a:cxnLst/>
            <a:rect l="l" t="t" r="r" b="b"/>
            <a:pathLst>
              <a:path w="12377" h="1" fill="none" extrusionOk="0">
                <a:moveTo>
                  <a:pt x="1" y="0"/>
                </a:moveTo>
                <a:lnTo>
                  <a:pt x="12376" y="0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27"/>
          <p:cNvSpPr/>
          <p:nvPr/>
        </p:nvSpPr>
        <p:spPr>
          <a:xfrm>
            <a:off x="6889319" y="2223399"/>
            <a:ext cx="149639" cy="31"/>
          </a:xfrm>
          <a:custGeom>
            <a:avLst/>
            <a:gdLst/>
            <a:ahLst/>
            <a:cxnLst/>
            <a:rect l="l" t="t" r="r" b="b"/>
            <a:pathLst>
              <a:path w="4905" h="1" fill="none" extrusionOk="0">
                <a:moveTo>
                  <a:pt x="1" y="1"/>
                </a:moveTo>
                <a:lnTo>
                  <a:pt x="4904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27"/>
          <p:cNvSpPr/>
          <p:nvPr/>
        </p:nvSpPr>
        <p:spPr>
          <a:xfrm>
            <a:off x="7602007" y="1310369"/>
            <a:ext cx="1114298" cy="1734401"/>
          </a:xfrm>
          <a:custGeom>
            <a:avLst/>
            <a:gdLst/>
            <a:ahLst/>
            <a:cxnLst/>
            <a:rect l="l" t="t" r="r" b="b"/>
            <a:pathLst>
              <a:path w="42498" h="66148" extrusionOk="0">
                <a:moveTo>
                  <a:pt x="2169" y="1"/>
                </a:moveTo>
                <a:cubicBezTo>
                  <a:pt x="968" y="1"/>
                  <a:pt x="0" y="968"/>
                  <a:pt x="0" y="2169"/>
                </a:cubicBezTo>
                <a:lnTo>
                  <a:pt x="0" y="63980"/>
                </a:lnTo>
                <a:cubicBezTo>
                  <a:pt x="0" y="65181"/>
                  <a:pt x="968" y="66148"/>
                  <a:pt x="2169" y="66148"/>
                </a:cubicBezTo>
                <a:lnTo>
                  <a:pt x="40329" y="66148"/>
                </a:lnTo>
                <a:cubicBezTo>
                  <a:pt x="41530" y="66148"/>
                  <a:pt x="42497" y="65181"/>
                  <a:pt x="42497" y="63980"/>
                </a:cubicBezTo>
                <a:lnTo>
                  <a:pt x="42497" y="2169"/>
                </a:lnTo>
                <a:cubicBezTo>
                  <a:pt x="42497" y="968"/>
                  <a:pt x="41530" y="1"/>
                  <a:pt x="403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27"/>
          <p:cNvSpPr/>
          <p:nvPr/>
        </p:nvSpPr>
        <p:spPr>
          <a:xfrm>
            <a:off x="7602007" y="1310369"/>
            <a:ext cx="1114298" cy="157451"/>
          </a:xfrm>
          <a:custGeom>
            <a:avLst/>
            <a:gdLst/>
            <a:ahLst/>
            <a:cxnLst/>
            <a:rect l="l" t="t" r="r" b="b"/>
            <a:pathLst>
              <a:path w="42498" h="6005" extrusionOk="0">
                <a:moveTo>
                  <a:pt x="1635" y="1"/>
                </a:moveTo>
                <a:cubicBezTo>
                  <a:pt x="734" y="1"/>
                  <a:pt x="0" y="734"/>
                  <a:pt x="0" y="1635"/>
                </a:cubicBezTo>
                <a:lnTo>
                  <a:pt x="0" y="6005"/>
                </a:lnTo>
                <a:lnTo>
                  <a:pt x="42497" y="6005"/>
                </a:lnTo>
                <a:lnTo>
                  <a:pt x="42497" y="1635"/>
                </a:lnTo>
                <a:cubicBezTo>
                  <a:pt x="42497" y="734"/>
                  <a:pt x="41764" y="1"/>
                  <a:pt x="40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27"/>
          <p:cNvSpPr/>
          <p:nvPr/>
        </p:nvSpPr>
        <p:spPr>
          <a:xfrm>
            <a:off x="7662365" y="1515042"/>
            <a:ext cx="996203" cy="1478126"/>
          </a:xfrm>
          <a:custGeom>
            <a:avLst/>
            <a:gdLst/>
            <a:ahLst/>
            <a:cxnLst/>
            <a:rect l="l" t="t" r="r" b="b"/>
            <a:pathLst>
              <a:path w="37994" h="56374" extrusionOk="0">
                <a:moveTo>
                  <a:pt x="36259" y="56374"/>
                </a:moveTo>
                <a:lnTo>
                  <a:pt x="1768" y="56374"/>
                </a:lnTo>
                <a:cubicBezTo>
                  <a:pt x="801" y="56374"/>
                  <a:pt x="0" y="55607"/>
                  <a:pt x="0" y="54639"/>
                </a:cubicBezTo>
                <a:lnTo>
                  <a:pt x="0" y="1735"/>
                </a:lnTo>
                <a:cubicBezTo>
                  <a:pt x="0" y="767"/>
                  <a:pt x="801" y="0"/>
                  <a:pt x="1768" y="0"/>
                </a:cubicBezTo>
                <a:lnTo>
                  <a:pt x="36259" y="0"/>
                </a:lnTo>
                <a:cubicBezTo>
                  <a:pt x="37227" y="0"/>
                  <a:pt x="37994" y="767"/>
                  <a:pt x="37994" y="1735"/>
                </a:cubicBezTo>
                <a:lnTo>
                  <a:pt x="37994" y="54639"/>
                </a:lnTo>
                <a:cubicBezTo>
                  <a:pt x="37994" y="55607"/>
                  <a:pt x="37227" y="56374"/>
                  <a:pt x="36259" y="56374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27"/>
          <p:cNvSpPr/>
          <p:nvPr/>
        </p:nvSpPr>
        <p:spPr>
          <a:xfrm>
            <a:off x="7905503" y="1362835"/>
            <a:ext cx="53384" cy="27164"/>
          </a:xfrm>
          <a:custGeom>
            <a:avLst/>
            <a:gdLst/>
            <a:ahLst/>
            <a:cxnLst/>
            <a:rect l="l" t="t" r="r" b="b"/>
            <a:pathLst>
              <a:path w="2036" h="1036" extrusionOk="0">
                <a:moveTo>
                  <a:pt x="1001" y="1"/>
                </a:moveTo>
                <a:cubicBezTo>
                  <a:pt x="434" y="1"/>
                  <a:pt x="0" y="435"/>
                  <a:pt x="0" y="1002"/>
                </a:cubicBezTo>
                <a:lnTo>
                  <a:pt x="0" y="1035"/>
                </a:lnTo>
                <a:cubicBezTo>
                  <a:pt x="0" y="468"/>
                  <a:pt x="434" y="1"/>
                  <a:pt x="1001" y="1"/>
                </a:cubicBezTo>
                <a:close/>
                <a:moveTo>
                  <a:pt x="1001" y="1"/>
                </a:moveTo>
                <a:cubicBezTo>
                  <a:pt x="1568" y="1"/>
                  <a:pt x="2035" y="468"/>
                  <a:pt x="2035" y="1035"/>
                </a:cubicBezTo>
                <a:lnTo>
                  <a:pt x="2035" y="1002"/>
                </a:lnTo>
                <a:cubicBezTo>
                  <a:pt x="2035" y="435"/>
                  <a:pt x="1568" y="1"/>
                  <a:pt x="1001" y="1"/>
                </a:cubicBezTo>
                <a:close/>
              </a:path>
            </a:pathLst>
          </a:custGeom>
          <a:solidFill>
            <a:srgbClr val="84FA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27"/>
          <p:cNvSpPr/>
          <p:nvPr/>
        </p:nvSpPr>
        <p:spPr>
          <a:xfrm>
            <a:off x="7710453" y="1688198"/>
            <a:ext cx="707599" cy="16650"/>
          </a:xfrm>
          <a:custGeom>
            <a:avLst/>
            <a:gdLst/>
            <a:ahLst/>
            <a:cxnLst/>
            <a:rect l="l" t="t" r="r" b="b"/>
            <a:pathLst>
              <a:path w="2698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34" y="635"/>
                </a:cubicBezTo>
                <a:lnTo>
                  <a:pt x="26686" y="635"/>
                </a:lnTo>
                <a:cubicBezTo>
                  <a:pt x="26853" y="635"/>
                  <a:pt x="26987" y="501"/>
                  <a:pt x="26987" y="301"/>
                </a:cubicBezTo>
                <a:cubicBezTo>
                  <a:pt x="26987" y="134"/>
                  <a:pt x="26853" y="1"/>
                  <a:pt x="2668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27"/>
          <p:cNvSpPr/>
          <p:nvPr/>
        </p:nvSpPr>
        <p:spPr>
          <a:xfrm>
            <a:off x="8461758" y="1688198"/>
            <a:ext cx="68251" cy="16650"/>
          </a:xfrm>
          <a:custGeom>
            <a:avLst/>
            <a:gdLst/>
            <a:ahLst/>
            <a:cxnLst/>
            <a:rect l="l" t="t" r="r" b="b"/>
            <a:pathLst>
              <a:path w="2603" h="635" extrusionOk="0">
                <a:moveTo>
                  <a:pt x="301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01" y="635"/>
                </a:cubicBezTo>
                <a:lnTo>
                  <a:pt x="2269" y="635"/>
                </a:lnTo>
                <a:cubicBezTo>
                  <a:pt x="2436" y="635"/>
                  <a:pt x="2602" y="501"/>
                  <a:pt x="2602" y="301"/>
                </a:cubicBezTo>
                <a:cubicBezTo>
                  <a:pt x="2602" y="134"/>
                  <a:pt x="2436" y="1"/>
                  <a:pt x="2269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27"/>
          <p:cNvSpPr/>
          <p:nvPr/>
        </p:nvSpPr>
        <p:spPr>
          <a:xfrm>
            <a:off x="8556228" y="1688198"/>
            <a:ext cx="55114" cy="16650"/>
          </a:xfrm>
          <a:custGeom>
            <a:avLst/>
            <a:gdLst/>
            <a:ahLst/>
            <a:cxnLst/>
            <a:rect l="l" t="t" r="r" b="b"/>
            <a:pathLst>
              <a:path w="2102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5"/>
                  <a:pt x="300" y="635"/>
                </a:cubicBezTo>
                <a:lnTo>
                  <a:pt x="1768" y="635"/>
                </a:lnTo>
                <a:cubicBezTo>
                  <a:pt x="1968" y="635"/>
                  <a:pt x="2102" y="501"/>
                  <a:pt x="2102" y="301"/>
                </a:cubicBezTo>
                <a:cubicBezTo>
                  <a:pt x="2102" y="134"/>
                  <a:pt x="1968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27"/>
          <p:cNvSpPr/>
          <p:nvPr/>
        </p:nvSpPr>
        <p:spPr>
          <a:xfrm>
            <a:off x="7710453" y="1766045"/>
            <a:ext cx="404994" cy="16650"/>
          </a:xfrm>
          <a:custGeom>
            <a:avLst/>
            <a:gdLst/>
            <a:ahLst/>
            <a:cxnLst/>
            <a:rect l="l" t="t" r="r" b="b"/>
            <a:pathLst>
              <a:path w="15446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5112" y="634"/>
                </a:lnTo>
                <a:cubicBezTo>
                  <a:pt x="15312" y="634"/>
                  <a:pt x="15445" y="501"/>
                  <a:pt x="15445" y="334"/>
                </a:cubicBezTo>
                <a:cubicBezTo>
                  <a:pt x="15445" y="134"/>
                  <a:pt x="15312" y="1"/>
                  <a:pt x="15112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27"/>
          <p:cNvSpPr/>
          <p:nvPr/>
        </p:nvSpPr>
        <p:spPr>
          <a:xfrm>
            <a:off x="8122394" y="1766045"/>
            <a:ext cx="127744" cy="16650"/>
          </a:xfrm>
          <a:custGeom>
            <a:avLst/>
            <a:gdLst/>
            <a:ahLst/>
            <a:cxnLst/>
            <a:rect l="l" t="t" r="r" b="b"/>
            <a:pathLst>
              <a:path w="4872" h="635" extrusionOk="0">
                <a:moveTo>
                  <a:pt x="301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4571" y="634"/>
                </a:lnTo>
                <a:cubicBezTo>
                  <a:pt x="4738" y="634"/>
                  <a:pt x="4871" y="501"/>
                  <a:pt x="4871" y="334"/>
                </a:cubicBezTo>
                <a:cubicBezTo>
                  <a:pt x="4871" y="134"/>
                  <a:pt x="4738" y="1"/>
                  <a:pt x="4571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27"/>
          <p:cNvSpPr/>
          <p:nvPr/>
        </p:nvSpPr>
        <p:spPr>
          <a:xfrm>
            <a:off x="8164398" y="1810645"/>
            <a:ext cx="85739" cy="17515"/>
          </a:xfrm>
          <a:custGeom>
            <a:avLst/>
            <a:gdLst/>
            <a:ahLst/>
            <a:cxnLst/>
            <a:rect l="l" t="t" r="r" b="b"/>
            <a:pathLst>
              <a:path w="3270" h="668" extrusionOk="0">
                <a:moveTo>
                  <a:pt x="334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34" y="668"/>
                </a:cubicBezTo>
                <a:lnTo>
                  <a:pt x="2969" y="668"/>
                </a:lnTo>
                <a:cubicBezTo>
                  <a:pt x="3136" y="668"/>
                  <a:pt x="3269" y="501"/>
                  <a:pt x="3269" y="334"/>
                </a:cubicBezTo>
                <a:cubicBezTo>
                  <a:pt x="3269" y="168"/>
                  <a:pt x="3136" y="1"/>
                  <a:pt x="296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27"/>
          <p:cNvSpPr/>
          <p:nvPr/>
        </p:nvSpPr>
        <p:spPr>
          <a:xfrm>
            <a:off x="8122394" y="1810645"/>
            <a:ext cx="25407" cy="17515"/>
          </a:xfrm>
          <a:custGeom>
            <a:avLst/>
            <a:gdLst/>
            <a:ahLst/>
            <a:cxnLst/>
            <a:rect l="l" t="t" r="r" b="b"/>
            <a:pathLst>
              <a:path w="969" h="668" extrusionOk="0">
                <a:moveTo>
                  <a:pt x="335" y="1"/>
                </a:moveTo>
                <a:cubicBezTo>
                  <a:pt x="168" y="1"/>
                  <a:pt x="1" y="168"/>
                  <a:pt x="1" y="334"/>
                </a:cubicBezTo>
                <a:cubicBezTo>
                  <a:pt x="1" y="535"/>
                  <a:pt x="168" y="668"/>
                  <a:pt x="335" y="668"/>
                </a:cubicBezTo>
                <a:lnTo>
                  <a:pt x="635" y="668"/>
                </a:lnTo>
                <a:cubicBezTo>
                  <a:pt x="802" y="668"/>
                  <a:pt x="968" y="501"/>
                  <a:pt x="968" y="334"/>
                </a:cubicBezTo>
                <a:cubicBezTo>
                  <a:pt x="968" y="168"/>
                  <a:pt x="835" y="1"/>
                  <a:pt x="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27"/>
          <p:cNvSpPr/>
          <p:nvPr/>
        </p:nvSpPr>
        <p:spPr>
          <a:xfrm>
            <a:off x="8021814" y="1810645"/>
            <a:ext cx="77008" cy="17515"/>
          </a:xfrm>
          <a:custGeom>
            <a:avLst/>
            <a:gdLst/>
            <a:ahLst/>
            <a:cxnLst/>
            <a:rect l="l" t="t" r="r" b="b"/>
            <a:pathLst>
              <a:path w="2937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36" y="501"/>
                  <a:pt x="2936" y="334"/>
                </a:cubicBezTo>
                <a:cubicBezTo>
                  <a:pt x="2936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27"/>
          <p:cNvSpPr/>
          <p:nvPr/>
        </p:nvSpPr>
        <p:spPr>
          <a:xfrm>
            <a:off x="7912503" y="1810645"/>
            <a:ext cx="77873" cy="17515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0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00" y="668"/>
                </a:cubicBezTo>
                <a:lnTo>
                  <a:pt x="2635" y="668"/>
                </a:lnTo>
                <a:cubicBezTo>
                  <a:pt x="2802" y="668"/>
                  <a:pt x="2969" y="501"/>
                  <a:pt x="2936" y="334"/>
                </a:cubicBezTo>
                <a:cubicBezTo>
                  <a:pt x="2936" y="168"/>
                  <a:pt x="2802" y="1"/>
                  <a:pt x="2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27"/>
          <p:cNvSpPr/>
          <p:nvPr/>
        </p:nvSpPr>
        <p:spPr>
          <a:xfrm>
            <a:off x="7803166" y="1810645"/>
            <a:ext cx="77873" cy="17515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69" y="501"/>
                  <a:pt x="2969" y="334"/>
                </a:cubicBezTo>
                <a:cubicBezTo>
                  <a:pt x="2969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27"/>
          <p:cNvSpPr/>
          <p:nvPr/>
        </p:nvSpPr>
        <p:spPr>
          <a:xfrm>
            <a:off x="7803166" y="1865759"/>
            <a:ext cx="656863" cy="16650"/>
          </a:xfrm>
          <a:custGeom>
            <a:avLst/>
            <a:gdLst/>
            <a:ahLst/>
            <a:cxnLst/>
            <a:rect l="l" t="t" r="r" b="b"/>
            <a:pathLst>
              <a:path w="25052" h="635" extrusionOk="0">
                <a:moveTo>
                  <a:pt x="301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24718" y="634"/>
                </a:lnTo>
                <a:cubicBezTo>
                  <a:pt x="24885" y="634"/>
                  <a:pt x="25052" y="501"/>
                  <a:pt x="25018" y="334"/>
                </a:cubicBezTo>
                <a:cubicBezTo>
                  <a:pt x="25018" y="134"/>
                  <a:pt x="24885" y="0"/>
                  <a:pt x="247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27"/>
          <p:cNvSpPr/>
          <p:nvPr/>
        </p:nvSpPr>
        <p:spPr>
          <a:xfrm>
            <a:off x="7710453" y="1810645"/>
            <a:ext cx="39382" cy="17515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8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27"/>
          <p:cNvSpPr/>
          <p:nvPr/>
        </p:nvSpPr>
        <p:spPr>
          <a:xfrm>
            <a:off x="7710453" y="1865759"/>
            <a:ext cx="39382" cy="16650"/>
          </a:xfrm>
          <a:custGeom>
            <a:avLst/>
            <a:gdLst/>
            <a:ahLst/>
            <a:cxnLst/>
            <a:rect l="l" t="t" r="r" b="b"/>
            <a:pathLst>
              <a:path w="1502" h="635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1"/>
                  <a:pt x="1468" y="334"/>
                </a:cubicBezTo>
                <a:cubicBezTo>
                  <a:pt x="1468" y="134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27"/>
          <p:cNvSpPr/>
          <p:nvPr/>
        </p:nvSpPr>
        <p:spPr>
          <a:xfrm>
            <a:off x="7710453" y="1919982"/>
            <a:ext cx="39382" cy="17515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7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27"/>
          <p:cNvSpPr/>
          <p:nvPr/>
        </p:nvSpPr>
        <p:spPr>
          <a:xfrm>
            <a:off x="7710453" y="1975097"/>
            <a:ext cx="39382" cy="16623"/>
          </a:xfrm>
          <a:custGeom>
            <a:avLst/>
            <a:gdLst/>
            <a:ahLst/>
            <a:cxnLst/>
            <a:rect l="l" t="t" r="r" b="b"/>
            <a:pathLst>
              <a:path w="1502" h="634" extrusionOk="0">
                <a:moveTo>
                  <a:pt x="334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0"/>
                  <a:pt x="1468" y="300"/>
                </a:cubicBezTo>
                <a:cubicBezTo>
                  <a:pt x="1468" y="133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27"/>
          <p:cNvSpPr/>
          <p:nvPr/>
        </p:nvSpPr>
        <p:spPr>
          <a:xfrm>
            <a:off x="8500249" y="1865759"/>
            <a:ext cx="96227" cy="16650"/>
          </a:xfrm>
          <a:custGeom>
            <a:avLst/>
            <a:gdLst/>
            <a:ahLst/>
            <a:cxnLst/>
            <a:rect l="l" t="t" r="r" b="b"/>
            <a:pathLst>
              <a:path w="3670" h="635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34"/>
                  <a:pt x="300" y="634"/>
                </a:cubicBezTo>
                <a:lnTo>
                  <a:pt x="3336" y="634"/>
                </a:lnTo>
                <a:cubicBezTo>
                  <a:pt x="3503" y="634"/>
                  <a:pt x="3670" y="501"/>
                  <a:pt x="3670" y="334"/>
                </a:cubicBezTo>
                <a:cubicBezTo>
                  <a:pt x="3670" y="134"/>
                  <a:pt x="3536" y="0"/>
                  <a:pt x="33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27"/>
          <p:cNvSpPr/>
          <p:nvPr/>
        </p:nvSpPr>
        <p:spPr>
          <a:xfrm>
            <a:off x="7800544" y="1919982"/>
            <a:ext cx="277276" cy="17515"/>
          </a:xfrm>
          <a:custGeom>
            <a:avLst/>
            <a:gdLst/>
            <a:ahLst/>
            <a:cxnLst/>
            <a:rect l="l" t="t" r="r" b="b"/>
            <a:pathLst>
              <a:path w="10575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0275" y="668"/>
                </a:lnTo>
                <a:cubicBezTo>
                  <a:pt x="10441" y="668"/>
                  <a:pt x="10575" y="501"/>
                  <a:pt x="10575" y="334"/>
                </a:cubicBezTo>
                <a:cubicBezTo>
                  <a:pt x="10575" y="167"/>
                  <a:pt x="10441" y="1"/>
                  <a:pt x="102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27"/>
          <p:cNvSpPr/>
          <p:nvPr/>
        </p:nvSpPr>
        <p:spPr>
          <a:xfrm>
            <a:off x="8164398" y="2087921"/>
            <a:ext cx="314011" cy="17515"/>
          </a:xfrm>
          <a:custGeom>
            <a:avLst/>
            <a:gdLst/>
            <a:ahLst/>
            <a:cxnLst/>
            <a:rect l="l" t="t" r="r" b="b"/>
            <a:pathLst>
              <a:path w="11976" h="668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0"/>
                  <a:pt x="134" y="667"/>
                  <a:pt x="300" y="667"/>
                </a:cubicBezTo>
                <a:lnTo>
                  <a:pt x="11642" y="667"/>
                </a:lnTo>
                <a:cubicBezTo>
                  <a:pt x="11842" y="667"/>
                  <a:pt x="11975" y="500"/>
                  <a:pt x="11975" y="334"/>
                </a:cubicBezTo>
                <a:cubicBezTo>
                  <a:pt x="11975" y="134"/>
                  <a:pt x="11842" y="0"/>
                  <a:pt x="116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27"/>
          <p:cNvSpPr/>
          <p:nvPr/>
        </p:nvSpPr>
        <p:spPr>
          <a:xfrm>
            <a:off x="8245732" y="2031941"/>
            <a:ext cx="232676" cy="17515"/>
          </a:xfrm>
          <a:custGeom>
            <a:avLst/>
            <a:gdLst/>
            <a:ahLst/>
            <a:cxnLst/>
            <a:rect l="l" t="t" r="r" b="b"/>
            <a:pathLst>
              <a:path w="8874" h="668" extrusionOk="0">
                <a:moveTo>
                  <a:pt x="334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67"/>
                  <a:pt x="334" y="667"/>
                </a:cubicBezTo>
                <a:lnTo>
                  <a:pt x="8540" y="667"/>
                </a:lnTo>
                <a:cubicBezTo>
                  <a:pt x="8740" y="667"/>
                  <a:pt x="8873" y="501"/>
                  <a:pt x="8873" y="334"/>
                </a:cubicBezTo>
                <a:cubicBezTo>
                  <a:pt x="8873" y="134"/>
                  <a:pt x="8740" y="0"/>
                  <a:pt x="85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27"/>
          <p:cNvSpPr/>
          <p:nvPr/>
        </p:nvSpPr>
        <p:spPr>
          <a:xfrm>
            <a:off x="8376045" y="1975097"/>
            <a:ext cx="102363" cy="16623"/>
          </a:xfrm>
          <a:custGeom>
            <a:avLst/>
            <a:gdLst/>
            <a:ahLst/>
            <a:cxnLst/>
            <a:rect l="l" t="t" r="r" b="b"/>
            <a:pathLst>
              <a:path w="3904" h="634" extrusionOk="0">
                <a:moveTo>
                  <a:pt x="301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01" y="634"/>
                </a:cubicBezTo>
                <a:lnTo>
                  <a:pt x="3570" y="634"/>
                </a:lnTo>
                <a:cubicBezTo>
                  <a:pt x="3770" y="634"/>
                  <a:pt x="3903" y="500"/>
                  <a:pt x="3903" y="300"/>
                </a:cubicBezTo>
                <a:cubicBezTo>
                  <a:pt x="3903" y="133"/>
                  <a:pt x="3770" y="0"/>
                  <a:pt x="35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27"/>
          <p:cNvSpPr/>
          <p:nvPr/>
        </p:nvSpPr>
        <p:spPr>
          <a:xfrm>
            <a:off x="7710453" y="1612108"/>
            <a:ext cx="328012" cy="16650"/>
          </a:xfrm>
          <a:custGeom>
            <a:avLst/>
            <a:gdLst/>
            <a:ahLst/>
            <a:cxnLst/>
            <a:rect l="l" t="t" r="r" b="b"/>
            <a:pathLst>
              <a:path w="12510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2176" y="635"/>
                </a:lnTo>
                <a:cubicBezTo>
                  <a:pt x="12376" y="635"/>
                  <a:pt x="12510" y="501"/>
                  <a:pt x="12510" y="334"/>
                </a:cubicBezTo>
                <a:cubicBezTo>
                  <a:pt x="12510" y="134"/>
                  <a:pt x="12376" y="1"/>
                  <a:pt x="121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27"/>
          <p:cNvSpPr/>
          <p:nvPr/>
        </p:nvSpPr>
        <p:spPr>
          <a:xfrm>
            <a:off x="7710453" y="2220856"/>
            <a:ext cx="530064" cy="17515"/>
          </a:xfrm>
          <a:custGeom>
            <a:avLst/>
            <a:gdLst/>
            <a:ahLst/>
            <a:cxnLst/>
            <a:rect l="l" t="t" r="r" b="b"/>
            <a:pathLst>
              <a:path w="20216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27"/>
          <p:cNvSpPr/>
          <p:nvPr/>
        </p:nvSpPr>
        <p:spPr>
          <a:xfrm>
            <a:off x="7710453" y="2288189"/>
            <a:ext cx="530064" cy="17541"/>
          </a:xfrm>
          <a:custGeom>
            <a:avLst/>
            <a:gdLst/>
            <a:ahLst/>
            <a:cxnLst/>
            <a:rect l="l" t="t" r="r" b="b"/>
            <a:pathLst>
              <a:path w="20216" h="669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27"/>
          <p:cNvSpPr/>
          <p:nvPr/>
        </p:nvSpPr>
        <p:spPr>
          <a:xfrm>
            <a:off x="7710453" y="2355548"/>
            <a:ext cx="529172" cy="17515"/>
          </a:xfrm>
          <a:custGeom>
            <a:avLst/>
            <a:gdLst/>
            <a:ahLst/>
            <a:cxnLst/>
            <a:rect l="l" t="t" r="r" b="b"/>
            <a:pathLst>
              <a:path w="20182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182" y="501"/>
                  <a:pt x="20182" y="334"/>
                </a:cubicBezTo>
                <a:cubicBezTo>
                  <a:pt x="20182" y="167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27"/>
          <p:cNvSpPr/>
          <p:nvPr/>
        </p:nvSpPr>
        <p:spPr>
          <a:xfrm>
            <a:off x="7710453" y="2757866"/>
            <a:ext cx="529172" cy="16650"/>
          </a:xfrm>
          <a:custGeom>
            <a:avLst/>
            <a:gdLst/>
            <a:ahLst/>
            <a:cxnLst/>
            <a:rect l="l" t="t" r="r" b="b"/>
            <a:pathLst>
              <a:path w="20182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9882" y="635"/>
                </a:lnTo>
                <a:cubicBezTo>
                  <a:pt x="20048" y="635"/>
                  <a:pt x="20182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27"/>
          <p:cNvSpPr/>
          <p:nvPr/>
        </p:nvSpPr>
        <p:spPr>
          <a:xfrm>
            <a:off x="8192375" y="2143009"/>
            <a:ext cx="157451" cy="16650"/>
          </a:xfrm>
          <a:custGeom>
            <a:avLst/>
            <a:gdLst/>
            <a:ahLst/>
            <a:cxnLst/>
            <a:rect l="l" t="t" r="r" b="b"/>
            <a:pathLst>
              <a:path w="6005" h="635" extrusionOk="0">
                <a:moveTo>
                  <a:pt x="334" y="1"/>
                </a:moveTo>
                <a:cubicBezTo>
                  <a:pt x="167" y="1"/>
                  <a:pt x="1" y="134"/>
                  <a:pt x="1" y="334"/>
                </a:cubicBezTo>
                <a:cubicBezTo>
                  <a:pt x="1" y="501"/>
                  <a:pt x="167" y="634"/>
                  <a:pt x="334" y="634"/>
                </a:cubicBezTo>
                <a:lnTo>
                  <a:pt x="5671" y="634"/>
                </a:lnTo>
                <a:cubicBezTo>
                  <a:pt x="5838" y="634"/>
                  <a:pt x="6005" y="501"/>
                  <a:pt x="6005" y="334"/>
                </a:cubicBezTo>
                <a:cubicBezTo>
                  <a:pt x="6005" y="134"/>
                  <a:pt x="5838" y="1"/>
                  <a:pt x="5671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27"/>
          <p:cNvSpPr/>
          <p:nvPr/>
        </p:nvSpPr>
        <p:spPr>
          <a:xfrm>
            <a:off x="8401400" y="2143009"/>
            <a:ext cx="209944" cy="16650"/>
          </a:xfrm>
          <a:custGeom>
            <a:avLst/>
            <a:gdLst/>
            <a:ahLst/>
            <a:cxnLst/>
            <a:rect l="l" t="t" r="r" b="b"/>
            <a:pathLst>
              <a:path w="8007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7673" y="634"/>
                </a:lnTo>
                <a:cubicBezTo>
                  <a:pt x="7873" y="634"/>
                  <a:pt x="8007" y="501"/>
                  <a:pt x="8007" y="334"/>
                </a:cubicBezTo>
                <a:cubicBezTo>
                  <a:pt x="8007" y="134"/>
                  <a:pt x="7873" y="1"/>
                  <a:pt x="7673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27"/>
          <p:cNvSpPr/>
          <p:nvPr/>
        </p:nvSpPr>
        <p:spPr>
          <a:xfrm>
            <a:off x="8401400" y="2220856"/>
            <a:ext cx="209944" cy="17515"/>
          </a:xfrm>
          <a:custGeom>
            <a:avLst/>
            <a:gdLst/>
            <a:ahLst/>
            <a:cxnLst/>
            <a:rect l="l" t="t" r="r" b="b"/>
            <a:pathLst>
              <a:path w="8007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7673" y="668"/>
                </a:lnTo>
                <a:cubicBezTo>
                  <a:pt x="7873" y="668"/>
                  <a:pt x="8007" y="501"/>
                  <a:pt x="8007" y="334"/>
                </a:cubicBezTo>
                <a:cubicBezTo>
                  <a:pt x="8007" y="134"/>
                  <a:pt x="7873" y="0"/>
                  <a:pt x="7673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27"/>
          <p:cNvSpPr/>
          <p:nvPr/>
        </p:nvSpPr>
        <p:spPr>
          <a:xfrm>
            <a:off x="7710453" y="2860202"/>
            <a:ext cx="80495" cy="1665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70" y="501"/>
                  <a:pt x="3070" y="301"/>
                </a:cubicBezTo>
                <a:cubicBezTo>
                  <a:pt x="3070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27"/>
          <p:cNvSpPr/>
          <p:nvPr/>
        </p:nvSpPr>
        <p:spPr>
          <a:xfrm>
            <a:off x="7710453" y="2910938"/>
            <a:ext cx="80495" cy="17515"/>
          </a:xfrm>
          <a:custGeom>
            <a:avLst/>
            <a:gdLst/>
            <a:ahLst/>
            <a:cxnLst/>
            <a:rect l="l" t="t" r="r" b="b"/>
            <a:pathLst>
              <a:path w="3070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7"/>
                  <a:pt x="334" y="667"/>
                </a:cubicBezTo>
                <a:lnTo>
                  <a:pt x="2736" y="667"/>
                </a:lnTo>
                <a:cubicBezTo>
                  <a:pt x="2903" y="667"/>
                  <a:pt x="3070" y="501"/>
                  <a:pt x="3070" y="334"/>
                </a:cubicBezTo>
                <a:cubicBezTo>
                  <a:pt x="3070" y="167"/>
                  <a:pt x="2903" y="0"/>
                  <a:pt x="2736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27"/>
          <p:cNvSpPr/>
          <p:nvPr/>
        </p:nvSpPr>
        <p:spPr>
          <a:xfrm>
            <a:off x="7811924" y="2910938"/>
            <a:ext cx="492438" cy="17515"/>
          </a:xfrm>
          <a:custGeom>
            <a:avLst/>
            <a:gdLst/>
            <a:ahLst/>
            <a:cxnLst/>
            <a:rect l="l" t="t" r="r" b="b"/>
            <a:pathLst>
              <a:path w="18781" h="668" extrusionOk="0">
                <a:moveTo>
                  <a:pt x="300" y="0"/>
                </a:moveTo>
                <a:cubicBezTo>
                  <a:pt x="134" y="0"/>
                  <a:pt x="0" y="167"/>
                  <a:pt x="0" y="334"/>
                </a:cubicBezTo>
                <a:cubicBezTo>
                  <a:pt x="0" y="501"/>
                  <a:pt x="134" y="667"/>
                  <a:pt x="300" y="667"/>
                </a:cubicBezTo>
                <a:lnTo>
                  <a:pt x="18447" y="667"/>
                </a:lnTo>
                <a:cubicBezTo>
                  <a:pt x="18647" y="667"/>
                  <a:pt x="18780" y="501"/>
                  <a:pt x="18780" y="334"/>
                </a:cubicBezTo>
                <a:cubicBezTo>
                  <a:pt x="18780" y="167"/>
                  <a:pt x="18647" y="0"/>
                  <a:pt x="18447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27"/>
          <p:cNvSpPr/>
          <p:nvPr/>
        </p:nvSpPr>
        <p:spPr>
          <a:xfrm>
            <a:off x="7834656" y="2860202"/>
            <a:ext cx="79604" cy="16650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27"/>
          <p:cNvSpPr/>
          <p:nvPr/>
        </p:nvSpPr>
        <p:spPr>
          <a:xfrm>
            <a:off x="7957969" y="2860202"/>
            <a:ext cx="80495" cy="1665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68" y="1"/>
                  <a:pt x="1" y="134"/>
                  <a:pt x="1" y="301"/>
                </a:cubicBezTo>
                <a:cubicBezTo>
                  <a:pt x="1" y="501"/>
                  <a:pt x="168" y="634"/>
                  <a:pt x="334" y="634"/>
                </a:cubicBezTo>
                <a:lnTo>
                  <a:pt x="2736" y="634"/>
                </a:lnTo>
                <a:cubicBezTo>
                  <a:pt x="2936" y="634"/>
                  <a:pt x="3070" y="501"/>
                  <a:pt x="3070" y="301"/>
                </a:cubicBezTo>
                <a:cubicBezTo>
                  <a:pt x="3070" y="134"/>
                  <a:pt x="2936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27"/>
          <p:cNvSpPr/>
          <p:nvPr/>
        </p:nvSpPr>
        <p:spPr>
          <a:xfrm>
            <a:off x="8082172" y="2860202"/>
            <a:ext cx="79630" cy="16650"/>
          </a:xfrm>
          <a:custGeom>
            <a:avLst/>
            <a:gdLst/>
            <a:ahLst/>
            <a:cxnLst/>
            <a:rect l="l" t="t" r="r" b="b"/>
            <a:pathLst>
              <a:path w="303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27"/>
          <p:cNvSpPr/>
          <p:nvPr/>
        </p:nvSpPr>
        <p:spPr>
          <a:xfrm>
            <a:off x="8206376" y="2860202"/>
            <a:ext cx="79604" cy="16650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0" y="634"/>
                </a:cubicBezTo>
                <a:lnTo>
                  <a:pt x="2702" y="634"/>
                </a:lnTo>
                <a:cubicBezTo>
                  <a:pt x="2902" y="634"/>
                  <a:pt x="3036" y="501"/>
                  <a:pt x="3036" y="301"/>
                </a:cubicBezTo>
                <a:cubicBezTo>
                  <a:pt x="3036" y="134"/>
                  <a:pt x="2902" y="1"/>
                  <a:pt x="27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27"/>
          <p:cNvSpPr/>
          <p:nvPr/>
        </p:nvSpPr>
        <p:spPr>
          <a:xfrm>
            <a:off x="8329688" y="2860202"/>
            <a:ext cx="80495" cy="1665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69" y="501"/>
                  <a:pt x="3069" y="301"/>
                </a:cubicBezTo>
                <a:cubicBezTo>
                  <a:pt x="3069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27"/>
          <p:cNvSpPr/>
          <p:nvPr/>
        </p:nvSpPr>
        <p:spPr>
          <a:xfrm>
            <a:off x="8453892" y="2860202"/>
            <a:ext cx="54249" cy="16650"/>
          </a:xfrm>
          <a:custGeom>
            <a:avLst/>
            <a:gdLst/>
            <a:ahLst/>
            <a:cxnLst/>
            <a:rect l="l" t="t" r="r" b="b"/>
            <a:pathLst>
              <a:path w="2069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1768" y="634"/>
                </a:lnTo>
                <a:cubicBezTo>
                  <a:pt x="1935" y="634"/>
                  <a:pt x="2068" y="501"/>
                  <a:pt x="2068" y="301"/>
                </a:cubicBezTo>
                <a:cubicBezTo>
                  <a:pt x="2068" y="134"/>
                  <a:pt x="1935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27"/>
          <p:cNvSpPr/>
          <p:nvPr/>
        </p:nvSpPr>
        <p:spPr>
          <a:xfrm>
            <a:off x="8287710" y="826690"/>
            <a:ext cx="856293" cy="784581"/>
          </a:xfrm>
          <a:custGeom>
            <a:avLst/>
            <a:gdLst/>
            <a:ahLst/>
            <a:cxnLst/>
            <a:rect l="l" t="t" r="r" b="b"/>
            <a:pathLst>
              <a:path w="32658" h="29923" extrusionOk="0">
                <a:moveTo>
                  <a:pt x="1335" y="1"/>
                </a:moveTo>
                <a:cubicBezTo>
                  <a:pt x="601" y="1"/>
                  <a:pt x="0" y="601"/>
                  <a:pt x="0" y="1302"/>
                </a:cubicBezTo>
                <a:lnTo>
                  <a:pt x="0" y="28621"/>
                </a:lnTo>
                <a:cubicBezTo>
                  <a:pt x="0" y="29355"/>
                  <a:pt x="601" y="29922"/>
                  <a:pt x="1335" y="29922"/>
                </a:cubicBezTo>
                <a:lnTo>
                  <a:pt x="31356" y="29922"/>
                </a:lnTo>
                <a:cubicBezTo>
                  <a:pt x="32090" y="29922"/>
                  <a:pt x="32657" y="29355"/>
                  <a:pt x="32657" y="28621"/>
                </a:cubicBezTo>
                <a:lnTo>
                  <a:pt x="32657" y="1302"/>
                </a:lnTo>
                <a:cubicBezTo>
                  <a:pt x="32657" y="601"/>
                  <a:pt x="32090" y="1"/>
                  <a:pt x="31356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27"/>
          <p:cNvSpPr/>
          <p:nvPr/>
        </p:nvSpPr>
        <p:spPr>
          <a:xfrm>
            <a:off x="8287710" y="819716"/>
            <a:ext cx="856293" cy="39382"/>
          </a:xfrm>
          <a:custGeom>
            <a:avLst/>
            <a:gdLst/>
            <a:ahLst/>
            <a:cxnLst/>
            <a:rect l="l" t="t" r="r" b="b"/>
            <a:pathLst>
              <a:path w="32658" h="1502" extrusionOk="0">
                <a:moveTo>
                  <a:pt x="1268" y="0"/>
                </a:moveTo>
                <a:cubicBezTo>
                  <a:pt x="568" y="0"/>
                  <a:pt x="0" y="567"/>
                  <a:pt x="0" y="1234"/>
                </a:cubicBezTo>
                <a:lnTo>
                  <a:pt x="0" y="1501"/>
                </a:lnTo>
                <a:cubicBezTo>
                  <a:pt x="0" y="834"/>
                  <a:pt x="568" y="267"/>
                  <a:pt x="1268" y="267"/>
                </a:cubicBezTo>
                <a:lnTo>
                  <a:pt x="31423" y="267"/>
                </a:lnTo>
                <a:cubicBezTo>
                  <a:pt x="32123" y="267"/>
                  <a:pt x="32657" y="834"/>
                  <a:pt x="32657" y="1501"/>
                </a:cubicBezTo>
                <a:lnTo>
                  <a:pt x="32657" y="1234"/>
                </a:lnTo>
                <a:cubicBezTo>
                  <a:pt x="32657" y="567"/>
                  <a:pt x="32123" y="0"/>
                  <a:pt x="31423" y="0"/>
                </a:cubicBezTo>
                <a:close/>
              </a:path>
            </a:pathLst>
          </a:custGeom>
          <a:solidFill>
            <a:srgbClr val="00A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27"/>
          <p:cNvSpPr/>
          <p:nvPr/>
        </p:nvSpPr>
        <p:spPr>
          <a:xfrm>
            <a:off x="8287710" y="826690"/>
            <a:ext cx="856293" cy="120743"/>
          </a:xfrm>
          <a:custGeom>
            <a:avLst/>
            <a:gdLst/>
            <a:ahLst/>
            <a:cxnLst/>
            <a:rect l="l" t="t" r="r" b="b"/>
            <a:pathLst>
              <a:path w="32658" h="4605" extrusionOk="0">
                <a:moveTo>
                  <a:pt x="1268" y="1"/>
                </a:moveTo>
                <a:cubicBezTo>
                  <a:pt x="568" y="1"/>
                  <a:pt x="0" y="568"/>
                  <a:pt x="0" y="1235"/>
                </a:cubicBezTo>
                <a:lnTo>
                  <a:pt x="0" y="4604"/>
                </a:lnTo>
                <a:lnTo>
                  <a:pt x="32657" y="4604"/>
                </a:lnTo>
                <a:lnTo>
                  <a:pt x="32657" y="1235"/>
                </a:lnTo>
                <a:cubicBezTo>
                  <a:pt x="32657" y="568"/>
                  <a:pt x="32123" y="1"/>
                  <a:pt x="31423" y="1"/>
                </a:cubicBezTo>
                <a:close/>
              </a:path>
            </a:pathLst>
          </a:custGeom>
          <a:solidFill>
            <a:srgbClr val="469A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27"/>
          <p:cNvSpPr/>
          <p:nvPr/>
        </p:nvSpPr>
        <p:spPr>
          <a:xfrm>
            <a:off x="8334932" y="983249"/>
            <a:ext cx="765336" cy="588665"/>
          </a:xfrm>
          <a:custGeom>
            <a:avLst/>
            <a:gdLst/>
            <a:ahLst/>
            <a:cxnLst/>
            <a:rect l="l" t="t" r="r" b="b"/>
            <a:pathLst>
              <a:path w="29189" h="22451" extrusionOk="0">
                <a:moveTo>
                  <a:pt x="28188" y="22450"/>
                </a:moveTo>
                <a:lnTo>
                  <a:pt x="1001" y="22450"/>
                </a:lnTo>
                <a:cubicBezTo>
                  <a:pt x="434" y="22450"/>
                  <a:pt x="1" y="22017"/>
                  <a:pt x="1" y="21450"/>
                </a:cubicBezTo>
                <a:lnTo>
                  <a:pt x="1" y="1002"/>
                </a:lnTo>
                <a:cubicBezTo>
                  <a:pt x="1" y="468"/>
                  <a:pt x="434" y="1"/>
                  <a:pt x="1001" y="1"/>
                </a:cubicBezTo>
                <a:lnTo>
                  <a:pt x="28188" y="1"/>
                </a:lnTo>
                <a:cubicBezTo>
                  <a:pt x="28755" y="1"/>
                  <a:pt x="29188" y="468"/>
                  <a:pt x="29188" y="1002"/>
                </a:cubicBezTo>
                <a:lnTo>
                  <a:pt x="29188" y="21450"/>
                </a:lnTo>
                <a:cubicBezTo>
                  <a:pt x="29188" y="22017"/>
                  <a:pt x="28755" y="22450"/>
                  <a:pt x="28188" y="22450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27"/>
          <p:cNvSpPr/>
          <p:nvPr/>
        </p:nvSpPr>
        <p:spPr>
          <a:xfrm>
            <a:off x="8371666" y="1116211"/>
            <a:ext cx="544039" cy="13136"/>
          </a:xfrm>
          <a:custGeom>
            <a:avLst/>
            <a:gdLst/>
            <a:ahLst/>
            <a:cxnLst/>
            <a:rect l="l" t="t" r="r" b="b"/>
            <a:pathLst>
              <a:path w="2074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0482" y="501"/>
                </a:lnTo>
                <a:cubicBezTo>
                  <a:pt x="20615" y="501"/>
                  <a:pt x="20749" y="401"/>
                  <a:pt x="20716" y="267"/>
                </a:cubicBezTo>
                <a:cubicBezTo>
                  <a:pt x="20716" y="134"/>
                  <a:pt x="20615" y="0"/>
                  <a:pt x="20482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27"/>
          <p:cNvSpPr/>
          <p:nvPr/>
        </p:nvSpPr>
        <p:spPr>
          <a:xfrm>
            <a:off x="8948924" y="1116211"/>
            <a:ext cx="52492" cy="13136"/>
          </a:xfrm>
          <a:custGeom>
            <a:avLst/>
            <a:gdLst/>
            <a:ahLst/>
            <a:cxnLst/>
            <a:rect l="l" t="t" r="r" b="b"/>
            <a:pathLst>
              <a:path w="2002" h="501" extrusionOk="0">
                <a:moveTo>
                  <a:pt x="234" y="0"/>
                </a:moveTo>
                <a:cubicBezTo>
                  <a:pt x="101" y="0"/>
                  <a:pt x="0" y="134"/>
                  <a:pt x="0" y="267"/>
                </a:cubicBezTo>
                <a:cubicBezTo>
                  <a:pt x="0" y="401"/>
                  <a:pt x="101" y="501"/>
                  <a:pt x="234" y="501"/>
                </a:cubicBezTo>
                <a:lnTo>
                  <a:pt x="1735" y="501"/>
                </a:lnTo>
                <a:cubicBezTo>
                  <a:pt x="1868" y="501"/>
                  <a:pt x="2002" y="401"/>
                  <a:pt x="2002" y="267"/>
                </a:cubicBezTo>
                <a:cubicBezTo>
                  <a:pt x="2002" y="134"/>
                  <a:pt x="1868" y="0"/>
                  <a:pt x="173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27"/>
          <p:cNvSpPr/>
          <p:nvPr/>
        </p:nvSpPr>
        <p:spPr>
          <a:xfrm>
            <a:off x="9021527" y="1116211"/>
            <a:ext cx="42004" cy="13136"/>
          </a:xfrm>
          <a:custGeom>
            <a:avLst/>
            <a:gdLst/>
            <a:ahLst/>
            <a:cxnLst/>
            <a:rect l="l" t="t" r="r" b="b"/>
            <a:pathLst>
              <a:path w="1602" h="501" extrusionOk="0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27"/>
          <p:cNvSpPr/>
          <p:nvPr/>
        </p:nvSpPr>
        <p:spPr>
          <a:xfrm>
            <a:off x="8371666" y="1176543"/>
            <a:ext cx="311389" cy="13162"/>
          </a:xfrm>
          <a:custGeom>
            <a:avLst/>
            <a:gdLst/>
            <a:ahLst/>
            <a:cxnLst/>
            <a:rect l="l" t="t" r="r" b="b"/>
            <a:pathLst>
              <a:path w="11876" h="502" extrusionOk="0">
                <a:moveTo>
                  <a:pt x="234" y="1"/>
                </a:moveTo>
                <a:cubicBezTo>
                  <a:pt x="101" y="1"/>
                  <a:pt x="1" y="134"/>
                  <a:pt x="1" y="268"/>
                </a:cubicBezTo>
                <a:cubicBezTo>
                  <a:pt x="1" y="401"/>
                  <a:pt x="101" y="501"/>
                  <a:pt x="234" y="501"/>
                </a:cubicBezTo>
                <a:lnTo>
                  <a:pt x="11609" y="501"/>
                </a:lnTo>
                <a:cubicBezTo>
                  <a:pt x="11742" y="501"/>
                  <a:pt x="11876" y="401"/>
                  <a:pt x="11876" y="268"/>
                </a:cubicBezTo>
                <a:cubicBezTo>
                  <a:pt x="11876" y="134"/>
                  <a:pt x="11742" y="1"/>
                  <a:pt x="1160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27"/>
          <p:cNvSpPr/>
          <p:nvPr/>
        </p:nvSpPr>
        <p:spPr>
          <a:xfrm>
            <a:off x="8687406" y="1176543"/>
            <a:ext cx="98876" cy="13162"/>
          </a:xfrm>
          <a:custGeom>
            <a:avLst/>
            <a:gdLst/>
            <a:ahLst/>
            <a:cxnLst/>
            <a:rect l="l" t="t" r="r" b="b"/>
            <a:pathLst>
              <a:path w="3771" h="502" extrusionOk="0">
                <a:moveTo>
                  <a:pt x="268" y="1"/>
                </a:moveTo>
                <a:cubicBezTo>
                  <a:pt x="134" y="1"/>
                  <a:pt x="1" y="134"/>
                  <a:pt x="1" y="268"/>
                </a:cubicBezTo>
                <a:cubicBezTo>
                  <a:pt x="1" y="401"/>
                  <a:pt x="134" y="501"/>
                  <a:pt x="268" y="501"/>
                </a:cubicBezTo>
                <a:lnTo>
                  <a:pt x="3537" y="501"/>
                </a:lnTo>
                <a:cubicBezTo>
                  <a:pt x="3670" y="501"/>
                  <a:pt x="3770" y="401"/>
                  <a:pt x="3770" y="268"/>
                </a:cubicBezTo>
                <a:cubicBezTo>
                  <a:pt x="3770" y="134"/>
                  <a:pt x="3670" y="1"/>
                  <a:pt x="3537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27"/>
          <p:cNvSpPr/>
          <p:nvPr/>
        </p:nvSpPr>
        <p:spPr>
          <a:xfrm>
            <a:off x="8720653" y="1211546"/>
            <a:ext cx="65629" cy="12271"/>
          </a:xfrm>
          <a:custGeom>
            <a:avLst/>
            <a:gdLst/>
            <a:ahLst/>
            <a:cxnLst/>
            <a:rect l="l" t="t" r="r" b="b"/>
            <a:pathLst>
              <a:path w="2503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269" y="467"/>
                </a:lnTo>
                <a:cubicBezTo>
                  <a:pt x="2402" y="467"/>
                  <a:pt x="2502" y="367"/>
                  <a:pt x="2502" y="234"/>
                </a:cubicBezTo>
                <a:cubicBezTo>
                  <a:pt x="2502" y="100"/>
                  <a:pt x="2402" y="0"/>
                  <a:pt x="2269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27"/>
          <p:cNvSpPr/>
          <p:nvPr/>
        </p:nvSpPr>
        <p:spPr>
          <a:xfrm>
            <a:off x="8688298" y="1211546"/>
            <a:ext cx="19245" cy="12271"/>
          </a:xfrm>
          <a:custGeom>
            <a:avLst/>
            <a:gdLst/>
            <a:ahLst/>
            <a:cxnLst/>
            <a:rect l="l" t="t" r="r" b="b"/>
            <a:pathLst>
              <a:path w="734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467" y="467"/>
                </a:lnTo>
                <a:cubicBezTo>
                  <a:pt x="600" y="467"/>
                  <a:pt x="734" y="367"/>
                  <a:pt x="734" y="234"/>
                </a:cubicBezTo>
                <a:cubicBezTo>
                  <a:pt x="734" y="100"/>
                  <a:pt x="600" y="0"/>
                  <a:pt x="467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27"/>
          <p:cNvSpPr/>
          <p:nvPr/>
        </p:nvSpPr>
        <p:spPr>
          <a:xfrm>
            <a:off x="8610451" y="1211546"/>
            <a:ext cx="59493" cy="1227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035" y="467"/>
                </a:lnTo>
                <a:cubicBezTo>
                  <a:pt x="2168" y="467"/>
                  <a:pt x="2269" y="367"/>
                  <a:pt x="2269" y="234"/>
                </a:cubicBezTo>
                <a:cubicBezTo>
                  <a:pt x="2269" y="100"/>
                  <a:pt x="2168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27"/>
          <p:cNvSpPr/>
          <p:nvPr/>
        </p:nvSpPr>
        <p:spPr>
          <a:xfrm>
            <a:off x="8526469" y="1211546"/>
            <a:ext cx="59519" cy="12271"/>
          </a:xfrm>
          <a:custGeom>
            <a:avLst/>
            <a:gdLst/>
            <a:ahLst/>
            <a:cxnLst/>
            <a:rect l="l" t="t" r="r" b="b"/>
            <a:pathLst>
              <a:path w="2270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6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6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27"/>
          <p:cNvSpPr/>
          <p:nvPr/>
        </p:nvSpPr>
        <p:spPr>
          <a:xfrm>
            <a:off x="8442513" y="1211546"/>
            <a:ext cx="59493" cy="1227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5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27"/>
          <p:cNvSpPr/>
          <p:nvPr/>
        </p:nvSpPr>
        <p:spPr>
          <a:xfrm>
            <a:off x="8442513" y="1253524"/>
            <a:ext cx="504683" cy="12271"/>
          </a:xfrm>
          <a:custGeom>
            <a:avLst/>
            <a:gdLst/>
            <a:ahLst/>
            <a:cxnLst/>
            <a:rect l="l" t="t" r="r" b="b"/>
            <a:pathLst>
              <a:path w="19248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19014" y="467"/>
                </a:lnTo>
                <a:cubicBezTo>
                  <a:pt x="19148" y="467"/>
                  <a:pt x="19248" y="367"/>
                  <a:pt x="19248" y="234"/>
                </a:cubicBezTo>
                <a:cubicBezTo>
                  <a:pt x="19248" y="100"/>
                  <a:pt x="19148" y="0"/>
                  <a:pt x="1901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27"/>
          <p:cNvSpPr/>
          <p:nvPr/>
        </p:nvSpPr>
        <p:spPr>
          <a:xfrm>
            <a:off x="8371666" y="1211546"/>
            <a:ext cx="29760" cy="1227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27"/>
          <p:cNvSpPr/>
          <p:nvPr/>
        </p:nvSpPr>
        <p:spPr>
          <a:xfrm>
            <a:off x="8371666" y="1253524"/>
            <a:ext cx="29760" cy="1227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27"/>
          <p:cNvSpPr/>
          <p:nvPr/>
        </p:nvSpPr>
        <p:spPr>
          <a:xfrm>
            <a:off x="8371666" y="1295502"/>
            <a:ext cx="29760" cy="1227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1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27"/>
          <p:cNvSpPr/>
          <p:nvPr/>
        </p:nvSpPr>
        <p:spPr>
          <a:xfrm>
            <a:off x="8977792" y="1253524"/>
            <a:ext cx="74360" cy="12271"/>
          </a:xfrm>
          <a:custGeom>
            <a:avLst/>
            <a:gdLst/>
            <a:ahLst/>
            <a:cxnLst/>
            <a:rect l="l" t="t" r="r" b="b"/>
            <a:pathLst>
              <a:path w="2836" h="468" extrusionOk="0">
                <a:moveTo>
                  <a:pt x="267" y="0"/>
                </a:moveTo>
                <a:cubicBezTo>
                  <a:pt x="134" y="0"/>
                  <a:pt x="0" y="100"/>
                  <a:pt x="0" y="234"/>
                </a:cubicBezTo>
                <a:cubicBezTo>
                  <a:pt x="0" y="367"/>
                  <a:pt x="134" y="467"/>
                  <a:pt x="267" y="467"/>
                </a:cubicBezTo>
                <a:lnTo>
                  <a:pt x="2602" y="467"/>
                </a:lnTo>
                <a:cubicBezTo>
                  <a:pt x="2736" y="467"/>
                  <a:pt x="2836" y="367"/>
                  <a:pt x="2836" y="234"/>
                </a:cubicBezTo>
                <a:cubicBezTo>
                  <a:pt x="2836" y="100"/>
                  <a:pt x="2736" y="0"/>
                  <a:pt x="26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27"/>
          <p:cNvSpPr/>
          <p:nvPr/>
        </p:nvSpPr>
        <p:spPr>
          <a:xfrm>
            <a:off x="8440756" y="1295502"/>
            <a:ext cx="213457" cy="12271"/>
          </a:xfrm>
          <a:custGeom>
            <a:avLst/>
            <a:gdLst/>
            <a:ahLst/>
            <a:cxnLst/>
            <a:rect l="l" t="t" r="r" b="b"/>
            <a:pathLst>
              <a:path w="8141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7873" y="467"/>
                </a:lnTo>
                <a:cubicBezTo>
                  <a:pt x="8007" y="467"/>
                  <a:pt x="8140" y="367"/>
                  <a:pt x="8140" y="234"/>
                </a:cubicBezTo>
                <a:cubicBezTo>
                  <a:pt x="8140" y="101"/>
                  <a:pt x="8007" y="0"/>
                  <a:pt x="78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27"/>
          <p:cNvSpPr/>
          <p:nvPr/>
        </p:nvSpPr>
        <p:spPr>
          <a:xfrm>
            <a:off x="8720653" y="1349725"/>
            <a:ext cx="240542" cy="13136"/>
          </a:xfrm>
          <a:custGeom>
            <a:avLst/>
            <a:gdLst/>
            <a:ahLst/>
            <a:cxnLst/>
            <a:rect l="l" t="t" r="r" b="b"/>
            <a:pathLst>
              <a:path w="9174" h="501" extrusionOk="0">
                <a:moveTo>
                  <a:pt x="234" y="1"/>
                </a:moveTo>
                <a:cubicBezTo>
                  <a:pt x="100" y="1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8940" y="501"/>
                </a:lnTo>
                <a:cubicBezTo>
                  <a:pt x="9073" y="501"/>
                  <a:pt x="9173" y="401"/>
                  <a:pt x="9173" y="267"/>
                </a:cubicBezTo>
                <a:cubicBezTo>
                  <a:pt x="9173" y="134"/>
                  <a:pt x="9073" y="1"/>
                  <a:pt x="89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27"/>
          <p:cNvSpPr/>
          <p:nvPr/>
        </p:nvSpPr>
        <p:spPr>
          <a:xfrm>
            <a:off x="8882456" y="1320857"/>
            <a:ext cx="78739" cy="13162"/>
          </a:xfrm>
          <a:custGeom>
            <a:avLst/>
            <a:gdLst/>
            <a:ahLst/>
            <a:cxnLst/>
            <a:rect l="l" t="t" r="r" b="b"/>
            <a:pathLst>
              <a:path w="3003" h="502" extrusionOk="0">
                <a:moveTo>
                  <a:pt x="267" y="1"/>
                </a:moveTo>
                <a:cubicBezTo>
                  <a:pt x="134" y="1"/>
                  <a:pt x="0" y="101"/>
                  <a:pt x="0" y="268"/>
                </a:cubicBezTo>
                <a:cubicBezTo>
                  <a:pt x="0" y="401"/>
                  <a:pt x="134" y="501"/>
                  <a:pt x="267" y="501"/>
                </a:cubicBezTo>
                <a:lnTo>
                  <a:pt x="2769" y="501"/>
                </a:lnTo>
                <a:cubicBezTo>
                  <a:pt x="2902" y="501"/>
                  <a:pt x="3002" y="401"/>
                  <a:pt x="3002" y="268"/>
                </a:cubicBezTo>
                <a:cubicBezTo>
                  <a:pt x="3002" y="101"/>
                  <a:pt x="2902" y="1"/>
                  <a:pt x="27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27"/>
          <p:cNvSpPr/>
          <p:nvPr/>
        </p:nvSpPr>
        <p:spPr>
          <a:xfrm>
            <a:off x="8371666" y="1058474"/>
            <a:ext cx="251922" cy="13162"/>
          </a:xfrm>
          <a:custGeom>
            <a:avLst/>
            <a:gdLst/>
            <a:ahLst/>
            <a:cxnLst/>
            <a:rect l="l" t="t" r="r" b="b"/>
            <a:pathLst>
              <a:path w="9608" h="502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501"/>
                  <a:pt x="234" y="501"/>
                </a:cubicBezTo>
                <a:lnTo>
                  <a:pt x="9341" y="501"/>
                </a:lnTo>
                <a:cubicBezTo>
                  <a:pt x="9474" y="501"/>
                  <a:pt x="9608" y="368"/>
                  <a:pt x="9608" y="234"/>
                </a:cubicBezTo>
                <a:cubicBezTo>
                  <a:pt x="9608" y="101"/>
                  <a:pt x="9474" y="1"/>
                  <a:pt x="934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27"/>
          <p:cNvSpPr/>
          <p:nvPr/>
        </p:nvSpPr>
        <p:spPr>
          <a:xfrm>
            <a:off x="8371666" y="1467793"/>
            <a:ext cx="406725" cy="12271"/>
          </a:xfrm>
          <a:custGeom>
            <a:avLst/>
            <a:gdLst/>
            <a:ahLst/>
            <a:cxnLst/>
            <a:rect l="l" t="t" r="r" b="b"/>
            <a:pathLst>
              <a:path w="15512" h="468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468"/>
                  <a:pt x="234" y="468"/>
                </a:cubicBezTo>
                <a:lnTo>
                  <a:pt x="15278" y="468"/>
                </a:lnTo>
                <a:cubicBezTo>
                  <a:pt x="15412" y="468"/>
                  <a:pt x="15512" y="368"/>
                  <a:pt x="15512" y="234"/>
                </a:cubicBezTo>
                <a:cubicBezTo>
                  <a:pt x="15512" y="101"/>
                  <a:pt x="15412" y="1"/>
                  <a:pt x="15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27"/>
          <p:cNvSpPr/>
          <p:nvPr/>
        </p:nvSpPr>
        <p:spPr>
          <a:xfrm>
            <a:off x="8741629" y="1392595"/>
            <a:ext cx="120743" cy="12271"/>
          </a:xfrm>
          <a:custGeom>
            <a:avLst/>
            <a:gdLst/>
            <a:ahLst/>
            <a:cxnLst/>
            <a:rect l="l" t="t" r="r" b="b"/>
            <a:pathLst>
              <a:path w="4605" h="468" extrusionOk="0">
                <a:moveTo>
                  <a:pt x="268" y="0"/>
                </a:moveTo>
                <a:cubicBezTo>
                  <a:pt x="134" y="0"/>
                  <a:pt x="1" y="100"/>
                  <a:pt x="1" y="234"/>
                </a:cubicBezTo>
                <a:cubicBezTo>
                  <a:pt x="1" y="367"/>
                  <a:pt x="134" y="467"/>
                  <a:pt x="268" y="467"/>
                </a:cubicBezTo>
                <a:lnTo>
                  <a:pt x="4371" y="467"/>
                </a:lnTo>
                <a:cubicBezTo>
                  <a:pt x="4504" y="467"/>
                  <a:pt x="4604" y="367"/>
                  <a:pt x="4604" y="234"/>
                </a:cubicBezTo>
                <a:cubicBezTo>
                  <a:pt x="4604" y="100"/>
                  <a:pt x="4504" y="0"/>
                  <a:pt x="4371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27"/>
          <p:cNvSpPr/>
          <p:nvPr/>
        </p:nvSpPr>
        <p:spPr>
          <a:xfrm>
            <a:off x="8902567" y="1392595"/>
            <a:ext cx="160965" cy="12271"/>
          </a:xfrm>
          <a:custGeom>
            <a:avLst/>
            <a:gdLst/>
            <a:ahLst/>
            <a:cxnLst/>
            <a:rect l="l" t="t" r="r" b="b"/>
            <a:pathLst>
              <a:path w="613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5905" y="467"/>
                </a:lnTo>
                <a:cubicBezTo>
                  <a:pt x="6038" y="467"/>
                  <a:pt x="6138" y="367"/>
                  <a:pt x="6138" y="234"/>
                </a:cubicBezTo>
                <a:cubicBezTo>
                  <a:pt x="6138" y="100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27"/>
          <p:cNvSpPr/>
          <p:nvPr/>
        </p:nvSpPr>
        <p:spPr>
          <a:xfrm>
            <a:off x="8902567" y="1452062"/>
            <a:ext cx="160965" cy="13136"/>
          </a:xfrm>
          <a:custGeom>
            <a:avLst/>
            <a:gdLst/>
            <a:ahLst/>
            <a:cxnLst/>
            <a:rect l="l" t="t" r="r" b="b"/>
            <a:pathLst>
              <a:path w="613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5905" y="501"/>
                </a:lnTo>
                <a:cubicBezTo>
                  <a:pt x="6038" y="501"/>
                  <a:pt x="6138" y="401"/>
                  <a:pt x="6138" y="267"/>
                </a:cubicBezTo>
                <a:cubicBezTo>
                  <a:pt x="6138" y="134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27"/>
          <p:cNvSpPr/>
          <p:nvPr/>
        </p:nvSpPr>
        <p:spPr>
          <a:xfrm>
            <a:off x="8371666" y="1508906"/>
            <a:ext cx="61250" cy="13136"/>
          </a:xfrm>
          <a:custGeom>
            <a:avLst/>
            <a:gdLst/>
            <a:ahLst/>
            <a:cxnLst/>
            <a:rect l="l" t="t" r="r" b="b"/>
            <a:pathLst>
              <a:path w="2336" h="501" extrusionOk="0">
                <a:moveTo>
                  <a:pt x="234" y="1"/>
                </a:moveTo>
                <a:cubicBezTo>
                  <a:pt x="101" y="1"/>
                  <a:pt x="1" y="101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102" y="501"/>
                </a:lnTo>
                <a:cubicBezTo>
                  <a:pt x="2236" y="501"/>
                  <a:pt x="2336" y="401"/>
                  <a:pt x="2336" y="267"/>
                </a:cubicBezTo>
                <a:cubicBezTo>
                  <a:pt x="2336" y="101"/>
                  <a:pt x="2236" y="1"/>
                  <a:pt x="21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27"/>
          <p:cNvSpPr/>
          <p:nvPr/>
        </p:nvSpPr>
        <p:spPr>
          <a:xfrm>
            <a:off x="8448648" y="1508906"/>
            <a:ext cx="378722" cy="13136"/>
          </a:xfrm>
          <a:custGeom>
            <a:avLst/>
            <a:gdLst/>
            <a:ahLst/>
            <a:cxnLst/>
            <a:rect l="l" t="t" r="r" b="b"/>
            <a:pathLst>
              <a:path w="14444" h="501" extrusionOk="0">
                <a:moveTo>
                  <a:pt x="267" y="1"/>
                </a:moveTo>
                <a:cubicBezTo>
                  <a:pt x="134" y="1"/>
                  <a:pt x="0" y="101"/>
                  <a:pt x="0" y="267"/>
                </a:cubicBezTo>
                <a:cubicBezTo>
                  <a:pt x="0" y="401"/>
                  <a:pt x="134" y="501"/>
                  <a:pt x="267" y="501"/>
                </a:cubicBezTo>
                <a:lnTo>
                  <a:pt x="14210" y="501"/>
                </a:lnTo>
                <a:cubicBezTo>
                  <a:pt x="14344" y="501"/>
                  <a:pt x="14444" y="401"/>
                  <a:pt x="14444" y="267"/>
                </a:cubicBezTo>
                <a:cubicBezTo>
                  <a:pt x="14444" y="101"/>
                  <a:pt x="14344" y="1"/>
                  <a:pt x="14210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28" y="438495"/>
            <a:ext cx="3854472" cy="426650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856" y="1015947"/>
            <a:ext cx="4050530" cy="326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08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893" y="0"/>
            <a:ext cx="57422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99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51" y="6380"/>
            <a:ext cx="3749749" cy="512801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869" y="79906"/>
            <a:ext cx="4165387" cy="266725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7520" r="8062"/>
          <a:stretch/>
        </p:blipFill>
        <p:spPr>
          <a:xfrm>
            <a:off x="4572000" y="2803865"/>
            <a:ext cx="3948509" cy="222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894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774" y="0"/>
            <a:ext cx="670845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307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041" y="0"/>
            <a:ext cx="43879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79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543" y="0"/>
            <a:ext cx="69569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497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2800" y="689989"/>
            <a:ext cx="5773302" cy="3967071"/>
          </a:xfrm>
        </p:spPr>
        <p:txBody>
          <a:bodyPr/>
          <a:lstStyle/>
          <a:p>
            <a:r>
              <a:rPr lang="es-MX" sz="6000" dirty="0" smtClean="0"/>
              <a:t>Migración del sitio:</a:t>
            </a:r>
            <a:br>
              <a:rPr lang="es-MX" sz="6000" dirty="0" smtClean="0"/>
            </a:br>
            <a:r>
              <a:rPr lang="es-MX" sz="6000" dirty="0" smtClean="0"/>
              <a:t/>
            </a:r>
            <a:br>
              <a:rPr lang="es-MX" sz="6000" dirty="0" smtClean="0"/>
            </a:br>
            <a:r>
              <a:rPr lang="es-MX" sz="6000" dirty="0" smtClean="0"/>
              <a:t>CAPTURAS DE PANTALLA</a:t>
            </a:r>
            <a:endParaRPr lang="es-MX" sz="6000" dirty="0"/>
          </a:p>
        </p:txBody>
      </p:sp>
    </p:spTree>
    <p:extLst>
      <p:ext uri="{BB962C8B-B14F-4D97-AF65-F5344CB8AC3E}">
        <p14:creationId xmlns:p14="http://schemas.microsoft.com/office/powerpoint/2010/main" val="1064012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031"/>
            <a:ext cx="9144000" cy="464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30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7725"/>
            <a:ext cx="914400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23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7777"/>
            <a:ext cx="9144000" cy="1533525"/>
          </a:xfrm>
          <a:prstGeom prst="rect">
            <a:avLst/>
          </a:prstGeom>
        </p:spPr>
      </p:pic>
      <p:sp>
        <p:nvSpPr>
          <p:cNvPr id="4" name="Marcador de texto 2"/>
          <p:cNvSpPr txBox="1">
            <a:spLocks/>
          </p:cNvSpPr>
          <p:nvPr/>
        </p:nvSpPr>
        <p:spPr>
          <a:xfrm>
            <a:off x="829340" y="539750"/>
            <a:ext cx="7593935" cy="9254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/>
            <a:r>
              <a:rPr lang="es-MX" sz="4000" dirty="0" smtClean="0">
                <a:solidFill>
                  <a:schemeClr val="tx1"/>
                </a:solidFill>
                <a:latin typeface="Oswald" panose="020B0604020202020204" charset="0"/>
              </a:rPr>
              <a:t>Primer problema presentado:</a:t>
            </a:r>
            <a:endParaRPr lang="es-MX" sz="4000" dirty="0">
              <a:solidFill>
                <a:schemeClr val="tx1"/>
              </a:solidFill>
              <a:latin typeface="Oswald" panose="020B0604020202020204" charset="0"/>
            </a:endParaRPr>
          </a:p>
        </p:txBody>
      </p:sp>
      <p:sp>
        <p:nvSpPr>
          <p:cNvPr id="5" name="Marcador de texto 2"/>
          <p:cNvSpPr txBox="1">
            <a:spLocks/>
          </p:cNvSpPr>
          <p:nvPr/>
        </p:nvSpPr>
        <p:spPr>
          <a:xfrm>
            <a:off x="829340" y="4027228"/>
            <a:ext cx="7593935" cy="9254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/>
            <a:r>
              <a:rPr lang="es-MX" sz="3600" dirty="0" smtClean="0">
                <a:solidFill>
                  <a:schemeClr val="tx1"/>
                </a:solidFill>
                <a:latin typeface="Oswald" panose="020B0604020202020204" charset="0"/>
              </a:rPr>
              <a:t>Probando con Hosting: </a:t>
            </a:r>
            <a:r>
              <a:rPr lang="es-MX" sz="3600" dirty="0" err="1" smtClean="0">
                <a:solidFill>
                  <a:schemeClr val="tx1"/>
                </a:solidFill>
                <a:latin typeface="Oswald" panose="020B0604020202020204" charset="0"/>
              </a:rPr>
              <a:t>AwardSpace</a:t>
            </a:r>
            <a:endParaRPr lang="es-MX" sz="3600" dirty="0">
              <a:solidFill>
                <a:schemeClr val="tx1"/>
              </a:solidFill>
              <a:latin typeface="Oswa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385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29340" y="1117822"/>
            <a:ext cx="7593935" cy="3451003"/>
          </a:xfrm>
        </p:spPr>
        <p:txBody>
          <a:bodyPr/>
          <a:lstStyle/>
          <a:p>
            <a:pPr marL="139700" indent="0">
              <a:buNone/>
            </a:pPr>
            <a:r>
              <a:rPr lang="es-MX" sz="4000" dirty="0" smtClean="0">
                <a:latin typeface="Oswald" panose="020B0604020202020204" charset="0"/>
              </a:rPr>
              <a:t>Fanny Yaneth Montero Cristóbal</a:t>
            </a:r>
          </a:p>
          <a:p>
            <a:pPr marL="139700" indent="0">
              <a:buNone/>
            </a:pPr>
            <a:r>
              <a:rPr lang="es-MX" sz="4000" dirty="0" smtClean="0">
                <a:latin typeface="Oswald" panose="020B0604020202020204" charset="0"/>
              </a:rPr>
              <a:t/>
            </a:r>
            <a:br>
              <a:rPr lang="es-MX" sz="4000" dirty="0" smtClean="0">
                <a:latin typeface="Oswald" panose="020B0604020202020204" charset="0"/>
              </a:rPr>
            </a:br>
            <a:r>
              <a:rPr lang="es-MX" sz="4000" dirty="0" err="1" smtClean="0">
                <a:latin typeface="Oswald" panose="020B0604020202020204" charset="0"/>
              </a:rPr>
              <a:t>Asiel</a:t>
            </a:r>
            <a:r>
              <a:rPr lang="es-MX" sz="4000" dirty="0" smtClean="0">
                <a:latin typeface="Oswald" panose="020B0604020202020204" charset="0"/>
              </a:rPr>
              <a:t> Ivonne Manzano Juan</a:t>
            </a:r>
          </a:p>
          <a:p>
            <a:pPr marL="139700" indent="0">
              <a:buNone/>
            </a:pPr>
            <a:r>
              <a:rPr lang="es-MX" sz="4000" dirty="0" smtClean="0">
                <a:latin typeface="Oswald" panose="020B0604020202020204" charset="0"/>
              </a:rPr>
              <a:t/>
            </a:r>
            <a:br>
              <a:rPr lang="es-MX" sz="4000" dirty="0" smtClean="0">
                <a:latin typeface="Oswald" panose="020B0604020202020204" charset="0"/>
              </a:rPr>
            </a:br>
            <a:r>
              <a:rPr lang="es-MX" sz="4000" dirty="0" smtClean="0">
                <a:latin typeface="Oswald" panose="020B0604020202020204" charset="0"/>
              </a:rPr>
              <a:t>Diana Laura León Rodríguez</a:t>
            </a:r>
            <a:endParaRPr lang="es-MX" sz="4000" dirty="0">
              <a:latin typeface="Oswa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190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2"/>
          <p:cNvSpPr txBox="1">
            <a:spLocks/>
          </p:cNvSpPr>
          <p:nvPr/>
        </p:nvSpPr>
        <p:spPr>
          <a:xfrm>
            <a:off x="829340" y="433424"/>
            <a:ext cx="7593935" cy="9254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/>
            <a:r>
              <a:rPr lang="es-MX" sz="4000" dirty="0" smtClean="0">
                <a:solidFill>
                  <a:schemeClr val="tx1"/>
                </a:solidFill>
                <a:latin typeface="Oswald" panose="020B0604020202020204" charset="0"/>
              </a:rPr>
              <a:t>Migración en </a:t>
            </a:r>
            <a:r>
              <a:rPr lang="es-MX" sz="4000" dirty="0" err="1" smtClean="0">
                <a:solidFill>
                  <a:schemeClr val="tx1"/>
                </a:solidFill>
                <a:latin typeface="Oswald" panose="020B0604020202020204" charset="0"/>
              </a:rPr>
              <a:t>Azure</a:t>
            </a:r>
            <a:r>
              <a:rPr lang="es-MX" sz="4000" dirty="0" smtClean="0">
                <a:solidFill>
                  <a:schemeClr val="tx1"/>
                </a:solidFill>
                <a:latin typeface="Oswald" panose="020B0604020202020204" charset="0"/>
              </a:rPr>
              <a:t>: si se realizó bien.</a:t>
            </a:r>
            <a:endParaRPr lang="es-MX" sz="4000" dirty="0">
              <a:solidFill>
                <a:schemeClr val="tx1"/>
              </a:solidFill>
              <a:latin typeface="Oswald" panose="020B060402020202020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88" y="1284738"/>
            <a:ext cx="7747591" cy="367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04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975"/>
            <a:ext cx="914400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21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2800" y="689989"/>
            <a:ext cx="5773302" cy="3967071"/>
          </a:xfrm>
        </p:spPr>
        <p:txBody>
          <a:bodyPr/>
          <a:lstStyle/>
          <a:p>
            <a:r>
              <a:rPr lang="es-MX" sz="6000" dirty="0" smtClean="0"/>
              <a:t>Contenido del Sitio Web:</a:t>
            </a:r>
            <a:br>
              <a:rPr lang="es-MX" sz="6000" dirty="0" smtClean="0"/>
            </a:br>
            <a:r>
              <a:rPr lang="es-MX" sz="6000" dirty="0" smtClean="0"/>
              <a:t>CAPTURAS DE PANTALLA</a:t>
            </a:r>
            <a:endParaRPr lang="es-MX" sz="6000" dirty="0"/>
          </a:p>
        </p:txBody>
      </p:sp>
    </p:spTree>
    <p:extLst>
      <p:ext uri="{BB962C8B-B14F-4D97-AF65-F5344CB8AC3E}">
        <p14:creationId xmlns:p14="http://schemas.microsoft.com/office/powerpoint/2010/main" val="2979661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59" y="311888"/>
            <a:ext cx="2080211" cy="451972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6297" y="479582"/>
            <a:ext cx="4726978" cy="418433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651" y="234150"/>
            <a:ext cx="4458624" cy="467519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59" y="311888"/>
            <a:ext cx="2080211" cy="451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96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63" y="539750"/>
            <a:ext cx="8428074" cy="392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485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23" y="451823"/>
            <a:ext cx="8676167" cy="423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119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20" y="333153"/>
            <a:ext cx="4238380" cy="447719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799" y="539044"/>
            <a:ext cx="4061694" cy="427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06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7532"/>
            <a:ext cx="9144000" cy="394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67564"/>
      </p:ext>
    </p:extLst>
  </p:cSld>
  <p:clrMapOvr>
    <a:masterClrMapping/>
  </p:clrMapOvr>
</p:sld>
</file>

<file path=ppt/theme/theme1.xml><?xml version="1.0" encoding="utf-8"?>
<a:theme xmlns:a="http://schemas.openxmlformats.org/drawingml/2006/main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39</Words>
  <Application>Microsoft Office PowerPoint</Application>
  <PresentationFormat>Presentación en pantalla (16:9)</PresentationFormat>
  <Paragraphs>9</Paragraphs>
  <Slides>21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7" baseType="lpstr">
      <vt:lpstr>Arial</vt:lpstr>
      <vt:lpstr>Roboto Condensed Light</vt:lpstr>
      <vt:lpstr>Roboto</vt:lpstr>
      <vt:lpstr>Livvic</vt:lpstr>
      <vt:lpstr>Oswald</vt:lpstr>
      <vt:lpstr>Software Development Bussines Plan by Slidesgo</vt:lpstr>
      <vt:lpstr>08. Implementación de un Sitio en Wordpress</vt:lpstr>
      <vt:lpstr>Presentación de PowerPoint</vt:lpstr>
      <vt:lpstr>Contenido del Sitio Web: CAPTURAS DE PANTALLA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Migración del sitio:  CAPTURAS DE PANTALLA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08. Implementación de un Sitio en Wordpress</dc:title>
  <dc:creator>user</dc:creator>
  <cp:lastModifiedBy>Cuenta Microsoft</cp:lastModifiedBy>
  <cp:revision>6</cp:revision>
  <dcterms:modified xsi:type="dcterms:W3CDTF">2022-05-21T14:37:39Z</dcterms:modified>
</cp:coreProperties>
</file>